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4/19/2012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  <p:sldLayoutId id="2147483711" r:id="rId19"/>
    <p:sldLayoutId id="214748371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ACTIVE VOICE VS. PASSIVE VOICE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Burhenn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1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active voice?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active voice, the subject is the doer of the verb. The subject does something.</a:t>
            </a:r>
          </a:p>
          <a:p>
            <a:r>
              <a:rPr lang="en-US" sz="2800" dirty="0" smtClean="0"/>
              <a:t>Example: He threw the ball for the touchdown.</a:t>
            </a:r>
          </a:p>
          <a:p>
            <a:r>
              <a:rPr lang="en-US" sz="2800" dirty="0" smtClean="0"/>
              <a:t>Who is the subject? He. Does ‘He’ do something? Yes. What? Throw.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986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passive voice?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passive voice, the verb’s direct object is the subject. So, the subject is not doing something, but something is being done to it.</a:t>
            </a:r>
          </a:p>
          <a:p>
            <a:r>
              <a:rPr lang="en-US" sz="2800" dirty="0" smtClean="0"/>
              <a:t>Example: The ball was thrown by Favre for the touchdown.</a:t>
            </a:r>
          </a:p>
          <a:p>
            <a:r>
              <a:rPr lang="en-US" sz="2800" dirty="0" smtClean="0"/>
              <a:t>What is the subject? The ball. Is ‘ball’ doing something? No.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791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man must have eaten five hamburgers.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 smtClean="0"/>
              <a:t>ACTIVE!!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96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At each concert, at least one tune from a well-known opera was sung by the soprano.</a:t>
            </a:r>
          </a:p>
          <a:p>
            <a:endParaRPr lang="en-US" sz="2800" dirty="0"/>
          </a:p>
          <a:p>
            <a:r>
              <a:rPr lang="en-US" sz="2800" dirty="0" smtClean="0"/>
              <a:t>PASSIVE!!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590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letter was mailed by Marilyn.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PASSIVE!!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491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Colorful parrots live in rainforests.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ACTIVE!!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88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Because it is more direct, most writers prefer to use active voice. It is simpler to read.</a:t>
            </a:r>
          </a:p>
          <a:p>
            <a:r>
              <a:rPr lang="en-US" sz="2400" dirty="0" smtClean="0"/>
              <a:t>Passive voice is the better choice when the doer of the action is unknown, unwanted,</a:t>
            </a:r>
            <a:r>
              <a:rPr lang="en-US" sz="2400" dirty="0"/>
              <a:t> </a:t>
            </a:r>
            <a:r>
              <a:rPr lang="en-US" sz="2400" dirty="0" smtClean="0"/>
              <a:t>or unneeded in the sentence.</a:t>
            </a:r>
          </a:p>
          <a:p>
            <a:r>
              <a:rPr lang="en-US" sz="2400" dirty="0" smtClean="0"/>
              <a:t>Passive voice is also used when the writer wants to place emphasis on the action, rather than the doer, in the sentence.</a:t>
            </a:r>
          </a:p>
          <a:p>
            <a:r>
              <a:rPr lang="en-US" sz="2400" dirty="0" smtClean="0"/>
              <a:t>Passive voice will also add to sentence variety.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962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364</TotalTime>
  <Words>257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Advantage</vt:lpstr>
      <vt:lpstr>ACTIVE VOICE VS. PASSIVE VOICE</vt:lpstr>
      <vt:lpstr>What is active voice?</vt:lpstr>
      <vt:lpstr>What is passive voice?</vt:lpstr>
      <vt:lpstr>You try!</vt:lpstr>
      <vt:lpstr>PowerPoint Presentation</vt:lpstr>
      <vt:lpstr>PowerPoint Presentation</vt:lpstr>
      <vt:lpstr>PowerPoint Presentation</vt:lpstr>
      <vt:lpstr>Why does it matter?</vt:lpstr>
    </vt:vector>
  </TitlesOfParts>
  <Company>Union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VOICE VS. PASSIVE VOICE</dc:title>
  <dc:creator>Kristin Burhenn</dc:creator>
  <cp:lastModifiedBy>Union Public School System</cp:lastModifiedBy>
  <cp:revision>5</cp:revision>
  <dcterms:created xsi:type="dcterms:W3CDTF">2012-04-18T22:58:45Z</dcterms:created>
  <dcterms:modified xsi:type="dcterms:W3CDTF">2012-04-19T18:14:14Z</dcterms:modified>
</cp:coreProperties>
</file>