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6" d="100"/>
          <a:sy n="76" d="100"/>
        </p:scale>
        <p:origin x="-984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B51F19C-8065-9041-9E86-B24838305E59}" type="datetimeFigureOut">
              <a:rPr lang="en-US" smtClean="0"/>
              <a:t>10/26/2011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824D-D329-BB45-9DD4-2A54DCEB22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F19C-8065-9041-9E86-B24838305E59}" type="datetimeFigureOut">
              <a:rPr lang="en-US" smtClean="0"/>
              <a:t>10/26/2011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824D-D329-BB45-9DD4-2A54DCEB22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F19C-8065-9041-9E86-B24838305E59}" type="datetimeFigureOut">
              <a:rPr lang="en-US" smtClean="0"/>
              <a:t>10/26/2011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824D-D329-BB45-9DD4-2A54DCEB22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F19C-8065-9041-9E86-B24838305E59}" type="datetimeFigureOut">
              <a:rPr lang="en-US" smtClean="0"/>
              <a:t>10/26/2011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824D-D329-BB45-9DD4-2A54DCEB221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F19C-8065-9041-9E86-B24838305E59}" type="datetimeFigureOut">
              <a:rPr lang="en-US" smtClean="0"/>
              <a:t>10/26/2011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824D-D329-BB45-9DD4-2A54DCEB221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F19C-8065-9041-9E86-B24838305E59}" type="datetimeFigureOut">
              <a:rPr lang="en-US" smtClean="0"/>
              <a:t>10/26/2011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824D-D329-BB45-9DD4-2A54DCEB22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F19C-8065-9041-9E86-B24838305E59}" type="datetimeFigureOut">
              <a:rPr lang="en-US" smtClean="0"/>
              <a:t>10/26/2011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824D-D329-BB45-9DD4-2A54DCEB22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F19C-8065-9041-9E86-B24838305E59}" type="datetimeFigureOut">
              <a:rPr lang="en-US" smtClean="0"/>
              <a:t>10/26/2011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824D-D329-BB45-9DD4-2A54DCEB221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F19C-8065-9041-9E86-B24838305E59}" type="datetimeFigureOut">
              <a:rPr lang="en-US" smtClean="0"/>
              <a:t>10/26/2011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824D-D329-BB45-9DD4-2A54DCEB22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F19C-8065-9041-9E86-B24838305E59}" type="datetimeFigureOut">
              <a:rPr lang="en-US" smtClean="0"/>
              <a:t>10/26/2011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824D-D329-BB45-9DD4-2A54DCEB22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F19C-8065-9041-9E86-B24838305E59}" type="datetimeFigureOut">
              <a:rPr lang="en-US" smtClean="0"/>
              <a:t>10/26/2011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824D-D329-BB45-9DD4-2A54DCEB22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B51F19C-8065-9041-9E86-B24838305E59}" type="datetimeFigureOut">
              <a:rPr lang="en-US" smtClean="0"/>
              <a:t>10/26/2011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18A824D-D329-BB45-9DD4-2A54DCEB221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371600"/>
          </a:xfrm>
        </p:spPr>
        <p:txBody>
          <a:bodyPr/>
          <a:lstStyle/>
          <a:p>
            <a:r>
              <a:rPr lang="en-US" dirty="0" smtClean="0"/>
              <a:t>Edgar Allan Poe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6568" y="5181600"/>
            <a:ext cx="6400800" cy="990600"/>
          </a:xfrm>
        </p:spPr>
        <p:txBody>
          <a:bodyPr/>
          <a:lstStyle/>
          <a:p>
            <a:r>
              <a:rPr lang="en-US" dirty="0" smtClean="0"/>
              <a:t>Ms. </a:t>
            </a:r>
            <a:r>
              <a:rPr lang="en-US" dirty="0" smtClean="0"/>
              <a:t>Giammario &amp; Mrs. Burhenn </a:t>
            </a:r>
            <a:endParaRPr lang="en-US" dirty="0"/>
          </a:p>
        </p:txBody>
      </p:sp>
      <p:pic>
        <p:nvPicPr>
          <p:cNvPr id="4" name="Picture 3" descr="200px-Edgar_Allan_Poe_2_retouched_and_transparent_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600201"/>
            <a:ext cx="3124200" cy="3462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October 3, 1849, Poe was found on the streets of Baltimore in a delirious state.  He died on October 7</a:t>
            </a:r>
            <a:r>
              <a:rPr lang="en-US" baseline="30000" dirty="0" smtClean="0"/>
              <a:t>th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It is not known how Poe came to the condition in which he died. </a:t>
            </a:r>
          </a:p>
          <a:p>
            <a:r>
              <a:rPr lang="en-US" dirty="0" smtClean="0"/>
              <a:t>He was wearing another </a:t>
            </a:r>
            <a:r>
              <a:rPr lang="en-US" dirty="0" smtClean="0"/>
              <a:t>person’s </a:t>
            </a:r>
            <a:r>
              <a:rPr lang="en-US" dirty="0" smtClean="0"/>
              <a:t>clothing </a:t>
            </a:r>
          </a:p>
          <a:p>
            <a:r>
              <a:rPr lang="en-US" dirty="0" smtClean="0"/>
              <a:t>His final words were, “Lord help my poor soul”</a:t>
            </a:r>
          </a:p>
          <a:p>
            <a:r>
              <a:rPr lang="en-US" dirty="0" smtClean="0"/>
              <a:t>All of Poe’s medical records have been lost.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theories as to the true reason for Poe’s death. A few of them are epilepsy, diabetes, rabies, murder, beating</a:t>
            </a:r>
          </a:p>
          <a:p>
            <a:r>
              <a:rPr lang="en-US" dirty="0" smtClean="0"/>
              <a:t>There is a story that from the day he was buried to today, a hooded person visits his grave with a rose on the anniversary of his death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3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Begin…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400800" cy="3200401"/>
          </a:xfrm>
        </p:spPr>
        <p:txBody>
          <a:bodyPr>
            <a:noAutofit/>
          </a:bodyPr>
          <a:lstStyle/>
          <a:p>
            <a:r>
              <a:rPr lang="en-US" sz="1600" dirty="0" smtClean="0"/>
              <a:t>Was born Edgar Poe to Elizabeth Arnold Hopkins Poe and David Poe Jr.</a:t>
            </a:r>
          </a:p>
          <a:p>
            <a:r>
              <a:rPr lang="en-US" sz="1600" dirty="0" smtClean="0"/>
              <a:t>on January 19, 1809 </a:t>
            </a:r>
          </a:p>
          <a:p>
            <a:r>
              <a:rPr lang="en-US" sz="1600" dirty="0" smtClean="0"/>
              <a:t>Boston, Massachusetts. </a:t>
            </a:r>
          </a:p>
          <a:p>
            <a:r>
              <a:rPr lang="en-US" sz="1600" dirty="0" smtClean="0"/>
              <a:t>He was the second child.  He had an older brother, William and a younger sister, Rosaline. </a:t>
            </a:r>
          </a:p>
          <a:p>
            <a:r>
              <a:rPr lang="en-US" sz="1600" dirty="0" smtClean="0"/>
              <a:t>His parents were traveling actors</a:t>
            </a:r>
          </a:p>
          <a:p>
            <a:r>
              <a:rPr lang="en-US" sz="1600" dirty="0" smtClean="0"/>
              <a:t>His father abandoned the family in 1810</a:t>
            </a:r>
          </a:p>
          <a:p>
            <a:r>
              <a:rPr lang="en-US" sz="1600" dirty="0" smtClean="0"/>
              <a:t>His mother died a year later of tuberculosis. 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After his parents death…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Edgar was taken in by John Allan, a successful Scottish merchant. </a:t>
            </a:r>
          </a:p>
          <a:p>
            <a:r>
              <a:rPr lang="en-US" dirty="0" smtClean="0"/>
              <a:t>The Allan’s served as a foster family and gave him the name “Edgar Allan Poe”. </a:t>
            </a:r>
            <a:r>
              <a:rPr lang="en-US" dirty="0"/>
              <a:t>H</a:t>
            </a:r>
            <a:r>
              <a:rPr lang="en-US" dirty="0" smtClean="0"/>
              <a:t>owever, the Allan’s never formally adopted him. </a:t>
            </a:r>
          </a:p>
          <a:p>
            <a:r>
              <a:rPr lang="en-US" dirty="0" smtClean="0"/>
              <a:t>After a brief college experience Poe stopped talking to the family all together.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Poe attended grammar school in Irvine, Scotland in 1815… </a:t>
            </a:r>
          </a:p>
          <a:p>
            <a:r>
              <a:rPr lang="en-US" dirty="0" smtClean="0"/>
              <a:t>He moved onto boarding school in Chelsea until the summer of 1817. </a:t>
            </a:r>
          </a:p>
          <a:p>
            <a:r>
              <a:rPr lang="en-US" dirty="0" smtClean="0"/>
              <a:t>Poe also attended the University of Virginia, however he dropped out after a year due to large gambling debts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Experience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May 27, 1827 Poe enlisted in the US Army. </a:t>
            </a:r>
          </a:p>
          <a:p>
            <a:r>
              <a:rPr lang="en-US" dirty="0" smtClean="0"/>
              <a:t>He claimed to be 22, but he was really only 18</a:t>
            </a:r>
          </a:p>
          <a:p>
            <a:r>
              <a:rPr lang="en-US" dirty="0" smtClean="0"/>
              <a:t>After a few years Poe left the military </a:t>
            </a:r>
          </a:p>
          <a:p>
            <a:r>
              <a:rPr lang="en-US" dirty="0" smtClean="0"/>
              <a:t>Due to a disagreement on funds Poe ended his relationship with his foster parents</a:t>
            </a:r>
          </a:p>
          <a:p>
            <a:r>
              <a:rPr lang="en-US" dirty="0" smtClean="0"/>
              <a:t>Shortly after Mrs. Allan passed away.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military…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Poe lived in Baltimore with his aunt and her eight-year- old daughter, Virginia. </a:t>
            </a:r>
          </a:p>
          <a:p>
            <a:r>
              <a:rPr lang="en-US" dirty="0" smtClean="0"/>
              <a:t>Poe became Virginia’s tutor. </a:t>
            </a:r>
          </a:p>
          <a:p>
            <a:r>
              <a:rPr lang="en-US" dirty="0" smtClean="0"/>
              <a:t>In 1836 Poe married Virginia who at the time was 13.  </a:t>
            </a:r>
          </a:p>
          <a:p>
            <a:r>
              <a:rPr lang="en-US" dirty="0" smtClean="0"/>
              <a:t>Virginia died at an early age due to tuberculosis and inspired many literary pieces that we have from Poe.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Poe was the first well-known American author to try and live on his writing alone.  </a:t>
            </a:r>
          </a:p>
          <a:p>
            <a:r>
              <a:rPr lang="en-US" dirty="0" smtClean="0"/>
              <a:t>Poe was the first writer to use vocabulary to set the mood of his story rather than the setting. </a:t>
            </a:r>
          </a:p>
          <a:p>
            <a:r>
              <a:rPr lang="en-US" dirty="0" smtClean="0"/>
              <a:t>Due to publishers having insufficient funds, Poe often found himself begging for money </a:t>
            </a:r>
          </a:p>
          <a:p>
            <a:r>
              <a:rPr lang="en-US" dirty="0" smtClean="0"/>
              <a:t>Due to lack of money, Poe took several editorial positions.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titles…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Raven- Poem  </a:t>
            </a:r>
          </a:p>
          <a:p>
            <a:r>
              <a:rPr lang="en-US" dirty="0" smtClean="0"/>
              <a:t>The Bells- Poem </a:t>
            </a:r>
          </a:p>
          <a:p>
            <a:r>
              <a:rPr lang="en-US" dirty="0" smtClean="0"/>
              <a:t>Annabel Lee- Poem </a:t>
            </a:r>
          </a:p>
          <a:p>
            <a:r>
              <a:rPr lang="en-US" dirty="0" smtClean="0"/>
              <a:t>The Black Cat – Tale </a:t>
            </a:r>
          </a:p>
          <a:p>
            <a:r>
              <a:rPr lang="en-US" dirty="0" smtClean="0"/>
              <a:t>The Pit and the Pendulum – Tale </a:t>
            </a:r>
          </a:p>
          <a:p>
            <a:r>
              <a:rPr lang="en-US" dirty="0" smtClean="0"/>
              <a:t>The Tell- Tale Heart – Tale </a:t>
            </a:r>
          </a:p>
          <a:p>
            <a:r>
              <a:rPr lang="en-US" dirty="0" smtClean="0"/>
              <a:t>The Murders in the Rue Morgue – Tale </a:t>
            </a:r>
          </a:p>
          <a:p>
            <a:r>
              <a:rPr lang="en-US" dirty="0" smtClean="0"/>
              <a:t>The Masque of the Red Death - Tale </a:t>
            </a:r>
          </a:p>
          <a:p>
            <a:r>
              <a:rPr lang="en-US" dirty="0" smtClean="0"/>
              <a:t>The Fall of the House of Usher- Short Story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Poe was a Gothic writer </a:t>
            </a:r>
          </a:p>
          <a:p>
            <a:r>
              <a:rPr lang="en-US" dirty="0" smtClean="0"/>
              <a:t>Many of his works are classified as dark romanticism. </a:t>
            </a:r>
          </a:p>
          <a:p>
            <a:r>
              <a:rPr lang="en-US" dirty="0" smtClean="0"/>
              <a:t>He was the first to write and publish a successful detective story </a:t>
            </a:r>
          </a:p>
          <a:p>
            <a:r>
              <a:rPr lang="en-US" dirty="0" smtClean="0"/>
              <a:t>Is the father of the horror story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615</TotalTime>
  <Words>571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Couture</vt:lpstr>
      <vt:lpstr>Edgar Allan Poe</vt:lpstr>
      <vt:lpstr>To Begin… </vt:lpstr>
      <vt:lpstr>After his parents death…</vt:lpstr>
      <vt:lpstr>Education </vt:lpstr>
      <vt:lpstr>Military Experience </vt:lpstr>
      <vt:lpstr>After the military… </vt:lpstr>
      <vt:lpstr>Publishing…</vt:lpstr>
      <vt:lpstr>Popular titles… </vt:lpstr>
      <vt:lpstr>Genre </vt:lpstr>
      <vt:lpstr>Death </vt:lpstr>
      <vt:lpstr>Death cont’d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Edgar Allan Poe</dc:title>
  <dc:creator>Janelle Giammario</dc:creator>
  <cp:lastModifiedBy>Union Public School System</cp:lastModifiedBy>
  <cp:revision>8</cp:revision>
  <dcterms:created xsi:type="dcterms:W3CDTF">2011-10-24T01:00:23Z</dcterms:created>
  <dcterms:modified xsi:type="dcterms:W3CDTF">2011-10-26T21:35:19Z</dcterms:modified>
</cp:coreProperties>
</file>