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447879A-3EAA-4495-AC47-17193D1E87A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A549F3B-CBFE-4F69-A8AA-5E9AA562FB0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879A-3EAA-4495-AC47-17193D1E87A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9F3B-CBFE-4F69-A8AA-5E9AA562F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879A-3EAA-4495-AC47-17193D1E87A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9F3B-CBFE-4F69-A8AA-5E9AA562F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879A-3EAA-4495-AC47-17193D1E87A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9F3B-CBFE-4F69-A8AA-5E9AA562F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879A-3EAA-4495-AC47-17193D1E87A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9F3B-CBFE-4F69-A8AA-5E9AA562F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879A-3EAA-4495-AC47-17193D1E87A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9F3B-CBFE-4F69-A8AA-5E9AA562FB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879A-3EAA-4495-AC47-17193D1E87A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9F3B-CBFE-4F69-A8AA-5E9AA562F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879A-3EAA-4495-AC47-17193D1E87A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9F3B-CBFE-4F69-A8AA-5E9AA562F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879A-3EAA-4495-AC47-17193D1E87A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9F3B-CBFE-4F69-A8AA-5E9AA562F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879A-3EAA-4495-AC47-17193D1E87A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9F3B-CBFE-4F69-A8AA-5E9AA562FB0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879A-3EAA-4495-AC47-17193D1E87A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9F3B-CBFE-4F69-A8AA-5E9AA562F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47879A-3EAA-4495-AC47-17193D1E87A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A549F3B-CBFE-4F69-A8AA-5E9AA562FB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Run-On and Fragments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Burhenn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0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 are three examples of run-ons: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Tyler delivered newspapers in the rain he got very wet.</a:t>
            </a:r>
          </a:p>
          <a:p>
            <a:r>
              <a:rPr lang="en-US" dirty="0" smtClean="0"/>
              <a:t>Kevin and his dog went for a walk it was a beautiful day.</a:t>
            </a:r>
          </a:p>
          <a:p>
            <a:r>
              <a:rPr lang="en-US" dirty="0" smtClean="0"/>
              <a:t>On Monday we went outside for recess it was fun.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55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3 ways to avoid a run-on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period and a capital letter.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semicolon.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comma and a conjunction.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1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correct a sentence using a period and a capital letter!</a:t>
            </a:r>
          </a:p>
          <a:p>
            <a:r>
              <a:rPr lang="en-US" dirty="0" smtClean="0"/>
              <a:t>Tyler delivered newspapers in the rain he got very wet.  </a:t>
            </a:r>
            <a:r>
              <a:rPr lang="en-US" dirty="0" smtClean="0">
                <a:solidFill>
                  <a:srgbClr val="FF0000"/>
                </a:solidFill>
              </a:rPr>
              <a:t>WRONG! RUN-ON!</a:t>
            </a:r>
          </a:p>
          <a:p>
            <a:r>
              <a:rPr lang="en-US" dirty="0" smtClean="0"/>
              <a:t>Tyler delivered newspapers in the rain</a:t>
            </a:r>
            <a:r>
              <a:rPr lang="en-US" dirty="0" smtClean="0">
                <a:solidFill>
                  <a:srgbClr val="00B050"/>
                </a:solidFill>
              </a:rPr>
              <a:t>. He </a:t>
            </a:r>
            <a:r>
              <a:rPr lang="en-US" dirty="0" smtClean="0"/>
              <a:t>got very wet. </a:t>
            </a:r>
            <a:r>
              <a:rPr lang="en-US" dirty="0" smtClean="0">
                <a:solidFill>
                  <a:srgbClr val="00B050"/>
                </a:solidFill>
              </a:rPr>
              <a:t>RIGHT! SENTENCES!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66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correct a sentence using a semicolon!</a:t>
            </a:r>
          </a:p>
          <a:p>
            <a:r>
              <a:rPr lang="en-US" dirty="0" smtClean="0"/>
              <a:t>Kevin and his dog went for a walk it was a beautiful day. </a:t>
            </a:r>
            <a:r>
              <a:rPr lang="en-US" dirty="0" smtClean="0">
                <a:solidFill>
                  <a:srgbClr val="FF0000"/>
                </a:solidFill>
              </a:rPr>
              <a:t>WRONG! RUN-ON!</a:t>
            </a:r>
          </a:p>
          <a:p>
            <a:r>
              <a:rPr lang="en-US" dirty="0" smtClean="0"/>
              <a:t>Kevin and his dog went for a walk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r>
              <a:rPr lang="en-US" dirty="0" smtClean="0"/>
              <a:t> it was a beautiful day. </a:t>
            </a:r>
            <a:r>
              <a:rPr lang="en-US" dirty="0" smtClean="0">
                <a:solidFill>
                  <a:srgbClr val="00B050"/>
                </a:solidFill>
              </a:rPr>
              <a:t>RIGHT! SENTENCES!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999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correct a sentence using a comma and a conjunction!</a:t>
            </a:r>
          </a:p>
          <a:p>
            <a:r>
              <a:rPr lang="en-US" i="1" dirty="0" smtClean="0">
                <a:effectLst/>
              </a:rPr>
              <a:t>On Monday we went outside for recess it was fun. </a:t>
            </a:r>
            <a:r>
              <a:rPr lang="en-US" i="1" dirty="0" smtClean="0">
                <a:solidFill>
                  <a:srgbClr val="FF0000"/>
                </a:solidFill>
                <a:effectLst/>
              </a:rPr>
              <a:t>WRONG! RUN-ON!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dirty="0" smtClean="0"/>
              <a:t>On Monday we went outside for recess</a:t>
            </a:r>
            <a:r>
              <a:rPr lang="en-US" dirty="0" smtClean="0">
                <a:solidFill>
                  <a:srgbClr val="00B050"/>
                </a:solidFill>
              </a:rPr>
              <a:t>, and </a:t>
            </a:r>
            <a:r>
              <a:rPr lang="en-US" dirty="0" smtClean="0"/>
              <a:t>it was fun. </a:t>
            </a:r>
            <a:r>
              <a:rPr lang="en-US" dirty="0" smtClean="0">
                <a:solidFill>
                  <a:srgbClr val="00B050"/>
                </a:solidFill>
              </a:rPr>
              <a:t>RIGHT! SENTENCES!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4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a sentence or a run- on?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kids had a snack they ate too much.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97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a sentence or a run-on?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couple danced they fell in love.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71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a sentence or a run-on?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effectLst/>
              </a:rPr>
              <a:t>The pizza was hot it smelled so good.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30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Threw the baseball. (Who threw the baseball?)</a:t>
            </a:r>
          </a:p>
          <a:p>
            <a:r>
              <a:rPr lang="en-US" dirty="0" smtClean="0"/>
              <a:t>Mark and his friends. (What about them?)</a:t>
            </a:r>
          </a:p>
          <a:p>
            <a:r>
              <a:rPr lang="en-US" dirty="0" smtClean="0"/>
              <a:t>Around the corner. (Who is? What happened?)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9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fragment?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fragment</a:t>
            </a:r>
            <a:r>
              <a:rPr lang="en-US" dirty="0" smtClean="0"/>
              <a:t> is a group of words that does not express a complete thought. Something important is missing, and you are left wondering </a:t>
            </a:r>
            <a:r>
              <a:rPr lang="en-US" i="1" dirty="0" smtClean="0"/>
              <a:t>What is this about? </a:t>
            </a:r>
            <a:r>
              <a:rPr lang="en-US" dirty="0" smtClean="0"/>
              <a:t>or </a:t>
            </a:r>
            <a:r>
              <a:rPr lang="en-US" i="1" dirty="0" smtClean="0"/>
              <a:t>What happened?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7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correct a fragment…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fragment may be missing a SUBJECT…</a:t>
            </a:r>
          </a:p>
          <a:p>
            <a:pPr marL="0" indent="0">
              <a:buNone/>
            </a:pPr>
            <a:r>
              <a:rPr lang="en-US" dirty="0" smtClean="0"/>
              <a:t>Threw the baseball. (Who threw the baseball?)</a:t>
            </a:r>
          </a:p>
          <a:p>
            <a:r>
              <a:rPr lang="en-US" dirty="0" smtClean="0">
                <a:effectLst/>
              </a:rPr>
              <a:t>A fragment may be missing a VERB…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Mark and his friends. </a:t>
            </a:r>
            <a:r>
              <a:rPr lang="en-US" i="1" dirty="0" smtClean="0">
                <a:effectLst/>
              </a:rPr>
              <a:t>(What about them?)</a:t>
            </a:r>
          </a:p>
          <a:p>
            <a:r>
              <a:rPr lang="en-US" dirty="0" smtClean="0">
                <a:effectLst/>
              </a:rPr>
              <a:t>A fragment may be missing BOTH…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Around the corner. </a:t>
            </a:r>
            <a:r>
              <a:rPr lang="en-US" i="1" dirty="0" smtClean="0">
                <a:effectLst/>
              </a:rPr>
              <a:t>(Who was? What happened?)</a:t>
            </a:r>
            <a:endParaRPr lang="en-US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i="1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97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correct a fragment…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correct a fragment by adding the missing part of speech.</a:t>
            </a:r>
          </a:p>
          <a:p>
            <a:endParaRPr lang="en-US" dirty="0" smtClean="0"/>
          </a:p>
          <a:p>
            <a:r>
              <a:rPr lang="en-US" dirty="0" smtClean="0"/>
              <a:t>Add a subject: Rob threw the baseball.</a:t>
            </a:r>
          </a:p>
          <a:p>
            <a:endParaRPr lang="en-US" dirty="0" smtClean="0"/>
          </a:p>
          <a:p>
            <a:r>
              <a:rPr lang="en-US" dirty="0" smtClean="0"/>
              <a:t>Add a verb: Mark and his friends laughed.</a:t>
            </a:r>
          </a:p>
          <a:p>
            <a:endParaRPr lang="en-US" dirty="0" smtClean="0"/>
          </a:p>
          <a:p>
            <a:r>
              <a:rPr lang="en-US" dirty="0" smtClean="0"/>
              <a:t>Add both: A dog ran around the corner.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2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a sentence or a fragment?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Delivered newspapers in the rain.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96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a sentence or a fragment?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Kevin and his dog.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2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a sentence or a fragment?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>
                <a:effectLst/>
              </a:rPr>
              <a:t>On Monday, we went outside for recess.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0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run-on is two thoughts put together in the same sentence. The two ideas may or may not be related. A run-on can be fixed by adding proper punctuation to separate the two complete thoughts.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85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</TotalTime>
  <Words>549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Run-On and Fragments </vt:lpstr>
      <vt:lpstr>Fragments </vt:lpstr>
      <vt:lpstr>What is a fragment?</vt:lpstr>
      <vt:lpstr>How to correct a fragment…</vt:lpstr>
      <vt:lpstr>How to correct a fragment… </vt:lpstr>
      <vt:lpstr>POP QUIZ!!!</vt:lpstr>
      <vt:lpstr>POP QUIZ!!! </vt:lpstr>
      <vt:lpstr>POP QUIZ!!! </vt:lpstr>
      <vt:lpstr>Run- On</vt:lpstr>
      <vt:lpstr>Here are three examples of run-ons: </vt:lpstr>
      <vt:lpstr>There are 3 ways to avoid a run-on</vt:lpstr>
      <vt:lpstr>Method #1</vt:lpstr>
      <vt:lpstr>Method #2</vt:lpstr>
      <vt:lpstr>Method #3</vt:lpstr>
      <vt:lpstr>POP QUIZ!!! </vt:lpstr>
      <vt:lpstr>POP QUIZ!!!</vt:lpstr>
      <vt:lpstr>POP QUIZ!!!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Fragments and Run- On</dc:title>
  <dc:creator>Union Public School System</dc:creator>
  <cp:lastModifiedBy>Union Public School System</cp:lastModifiedBy>
  <cp:revision>5</cp:revision>
  <dcterms:created xsi:type="dcterms:W3CDTF">2012-08-17T21:54:53Z</dcterms:created>
  <dcterms:modified xsi:type="dcterms:W3CDTF">2012-08-29T12:54:38Z</dcterms:modified>
</cp:coreProperties>
</file>