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1/10/2013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Drama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Tragedy!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en-US" dirty="0" smtClean="0"/>
          </a:p>
          <a:p>
            <a:r>
              <a:rPr lang="en-US" b="1" dirty="0" smtClean="0"/>
              <a:t>Tragic Flaw</a:t>
            </a:r>
            <a:r>
              <a:rPr lang="en-US" dirty="0" smtClean="0"/>
              <a:t>: part of the tragic hero/main character that leads to his/her ruin or sorrow.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Doesn’t keep audience from liking the hero.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Isn’t always a character defect.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Sophocles was born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Colonus</a:t>
            </a:r>
            <a:r>
              <a:rPr lang="en-US" dirty="0" smtClean="0"/>
              <a:t> in 495 B.C.E. </a:t>
            </a:r>
          </a:p>
          <a:p>
            <a:r>
              <a:rPr lang="en-US" dirty="0" smtClean="0"/>
              <a:t>He was </a:t>
            </a:r>
            <a:r>
              <a:rPr lang="en-US" dirty="0" smtClean="0"/>
              <a:t>schooled </a:t>
            </a:r>
            <a:r>
              <a:rPr lang="en-US" dirty="0" smtClean="0"/>
              <a:t>in the arts, and gained notoriety as a performer when he was 15 years old.</a:t>
            </a:r>
          </a:p>
          <a:p>
            <a:r>
              <a:rPr lang="en-US" dirty="0" smtClean="0"/>
              <a:t>He eventually wrote 120 plays, but only seven exist today in their entirety. </a:t>
            </a:r>
          </a:p>
          <a:p>
            <a:r>
              <a:rPr lang="en-US" dirty="0" smtClean="0"/>
              <a:t>Sophocles altered many things about Greek drama, including the number of </a:t>
            </a:r>
            <a:r>
              <a:rPr lang="en-US" dirty="0" smtClean="0"/>
              <a:t>actors, the number of chorus members, </a:t>
            </a:r>
            <a:r>
              <a:rPr lang="en-US" dirty="0" smtClean="0"/>
              <a:t>painted scenery, and the types of songs </a:t>
            </a:r>
            <a:r>
              <a:rPr lang="en-US" dirty="0" smtClean="0"/>
              <a:t>the </a:t>
            </a:r>
            <a:r>
              <a:rPr lang="en-US" smtClean="0"/>
              <a:t>chorus sang.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Sophocles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Sophocles was also a general in the army, a negotiator in the Peloponnesian War, a priest, and a statesman.</a:t>
            </a:r>
          </a:p>
          <a:p>
            <a:r>
              <a:rPr lang="en-US" dirty="0" smtClean="0"/>
              <a:t>His plays frequently dealt with moral issues, and a man’s place in the cosmic order of the world.</a:t>
            </a:r>
          </a:p>
          <a:p>
            <a:r>
              <a:rPr lang="en-US" dirty="0" smtClean="0"/>
              <a:t>He died in 406 B.C.E., and his death was mourned by many for a long time. </a:t>
            </a:r>
          </a:p>
          <a:p>
            <a:r>
              <a:rPr lang="en-US" dirty="0" smtClean="0"/>
              <a:t>A shrine was built and sacrifices were made in his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Drama</a:t>
            </a:r>
            <a:r>
              <a:rPr lang="en-US" dirty="0" smtClean="0"/>
              <a:t> is basically another word for </a:t>
            </a:r>
            <a:r>
              <a:rPr lang="en-US" b="1" i="1" dirty="0" smtClean="0"/>
              <a:t>play</a:t>
            </a:r>
            <a:r>
              <a:rPr lang="en-US" dirty="0" smtClean="0"/>
              <a:t>, as in “Let’s go see a play!”</a:t>
            </a:r>
          </a:p>
          <a:p>
            <a:endParaRPr lang="en-US" dirty="0" smtClean="0"/>
          </a:p>
          <a:p>
            <a:r>
              <a:rPr lang="en-US" dirty="0" smtClean="0"/>
              <a:t>Like other literary works, it has a plot, setting, characters, conflict and theme.</a:t>
            </a:r>
          </a:p>
          <a:p>
            <a:endParaRPr lang="en-US" dirty="0" smtClean="0"/>
          </a:p>
          <a:p>
            <a:r>
              <a:rPr lang="en-US" dirty="0" smtClean="0"/>
              <a:t>However, drama has a few elements that are not found in other works of literature.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4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Dialogue</a:t>
            </a:r>
            <a:r>
              <a:rPr lang="en-US" dirty="0" smtClean="0"/>
              <a:t>: what characters say to each other. More important in drama than in most other forms of literature that include dialogue.</a:t>
            </a:r>
          </a:p>
          <a:p>
            <a:r>
              <a:rPr lang="en-US" b="1" dirty="0" smtClean="0"/>
              <a:t>Stage Directions</a:t>
            </a:r>
            <a:r>
              <a:rPr lang="en-US" dirty="0" smtClean="0"/>
              <a:t>: may describe set, setting, props, sound effects, lighting, and actions of characters.</a:t>
            </a:r>
          </a:p>
          <a:p>
            <a:r>
              <a:rPr lang="en-US" dirty="0" smtClean="0"/>
              <a:t>Plays are divided into </a:t>
            </a:r>
            <a:r>
              <a:rPr lang="en-US" b="1" dirty="0" smtClean="0"/>
              <a:t>acts</a:t>
            </a:r>
            <a:r>
              <a:rPr lang="en-US" dirty="0" smtClean="0"/>
              <a:t> and </a:t>
            </a:r>
            <a:r>
              <a:rPr lang="en-US" b="1" dirty="0" smtClean="0"/>
              <a:t>scenes</a:t>
            </a:r>
            <a:r>
              <a:rPr lang="en-US" dirty="0" smtClean="0"/>
              <a:t>, instead of chapters.</a:t>
            </a:r>
          </a:p>
          <a:p>
            <a:r>
              <a:rPr lang="en-US" b="1" dirty="0" smtClean="0"/>
              <a:t>Chorus: </a:t>
            </a:r>
            <a:r>
              <a:rPr lang="en-US" dirty="0"/>
              <a:t>a group of dancers and singers who participated in religious festivals and dramatic performances</a:t>
            </a:r>
          </a:p>
        </p:txBody>
      </p:sp>
    </p:spTree>
    <p:extLst>
      <p:ext uri="{BB962C8B-B14F-4D97-AF65-F5344CB8AC3E}">
        <p14:creationId xmlns:p14="http://schemas.microsoft.com/office/powerpoint/2010/main" val="213039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Chorus,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Originally, the songs sung by the chorus made up the bulk of the play, but later became less </a:t>
            </a:r>
            <a:r>
              <a:rPr lang="en-US" dirty="0" smtClean="0"/>
              <a:t>central and eventually used </a:t>
            </a:r>
            <a:r>
              <a:rPr lang="en-US" dirty="0"/>
              <a:t>to take up time between acts</a:t>
            </a:r>
          </a:p>
        </p:txBody>
      </p:sp>
    </p:spTree>
    <p:extLst>
      <p:ext uri="{BB962C8B-B14F-4D97-AF65-F5344CB8AC3E}">
        <p14:creationId xmlns:p14="http://schemas.microsoft.com/office/powerpoint/2010/main" val="149658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chorus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Reacts to events as they happen</a:t>
            </a:r>
          </a:p>
          <a:p>
            <a:r>
              <a:rPr lang="en-US" dirty="0" smtClean="0"/>
              <a:t>Provides background information</a:t>
            </a:r>
          </a:p>
          <a:p>
            <a:r>
              <a:rPr lang="en-US" dirty="0" smtClean="0"/>
              <a:t>Shows the audience how to react</a:t>
            </a:r>
          </a:p>
          <a:p>
            <a:r>
              <a:rPr lang="en-US" dirty="0" smtClean="0"/>
              <a:t>Provides a go-between for audience and characters.</a:t>
            </a:r>
          </a:p>
          <a:p>
            <a:r>
              <a:rPr lang="en-US" dirty="0" smtClean="0"/>
              <a:t>Tell audience about character’s fears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chorus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chorus represents the public opinion of the story.</a:t>
            </a:r>
          </a:p>
        </p:txBody>
      </p:sp>
    </p:spTree>
    <p:extLst>
      <p:ext uri="{BB962C8B-B14F-4D97-AF65-F5344CB8AC3E}">
        <p14:creationId xmlns:p14="http://schemas.microsoft.com/office/powerpoint/2010/main" val="28046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chorus communicate?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chorus sings their lines.</a:t>
            </a:r>
          </a:p>
          <a:p>
            <a:r>
              <a:rPr lang="en-US" dirty="0" smtClean="0"/>
              <a:t>They can communicate with the audience as well as the 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Greek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Greek Drama typically is divided into </a:t>
            </a:r>
            <a:r>
              <a:rPr lang="en-US" b="1" dirty="0" smtClean="0"/>
              <a:t>two</a:t>
            </a:r>
            <a:r>
              <a:rPr lang="en-US" dirty="0" smtClean="0"/>
              <a:t> sub-genres: </a:t>
            </a:r>
            <a:r>
              <a:rPr lang="en-US" b="1" dirty="0" smtClean="0"/>
              <a:t>Comedy</a:t>
            </a:r>
            <a:r>
              <a:rPr lang="en-US" dirty="0" smtClean="0"/>
              <a:t> and </a:t>
            </a:r>
            <a:r>
              <a:rPr lang="en-US" b="1" dirty="0" smtClean="0"/>
              <a:t>Tragedy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Comedy</a:t>
            </a:r>
            <a:r>
              <a:rPr lang="en-US" dirty="0" smtClean="0"/>
              <a:t>: </a:t>
            </a:r>
            <a:r>
              <a:rPr lang="en-US" sz="2400" dirty="0" smtClean="0">
                <a:latin typeface="American Typewriter"/>
                <a:cs typeface="American Typewriter"/>
              </a:rPr>
              <a:t>a play that deals with its subject matter in a light, familiar or satirical manner.</a:t>
            </a:r>
          </a:p>
          <a:p>
            <a:endParaRPr lang="en-US" sz="2200" dirty="0" smtClean="0">
              <a:latin typeface="American Typewriter"/>
              <a:cs typeface="American Typewriter"/>
            </a:endParaRPr>
          </a:p>
          <a:p>
            <a:pPr lvl="1"/>
            <a:r>
              <a:rPr lang="en-US" b="1" dirty="0" smtClean="0"/>
              <a:t>Tragedy</a:t>
            </a:r>
            <a:r>
              <a:rPr lang="en-US" dirty="0" smtClean="0"/>
              <a:t>: </a:t>
            </a:r>
            <a:r>
              <a:rPr lang="en-US" sz="2400" dirty="0" smtClean="0">
                <a:latin typeface="American Typewriter"/>
                <a:cs typeface="American Typewriter"/>
              </a:rPr>
              <a:t>a play in which the main character suffers some sort of downfall.</a:t>
            </a:r>
            <a:endParaRPr lang="en-US" sz="2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582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Tragedy!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character suffers a downfall.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Character, called a </a:t>
            </a:r>
            <a:r>
              <a:rPr lang="en-US" b="1" dirty="0" smtClean="0"/>
              <a:t>tragic hero</a:t>
            </a:r>
            <a:r>
              <a:rPr lang="en-US" dirty="0" smtClean="0"/>
              <a:t>, usually has a lot to lose—i.e. a king or someone of importance.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Downfall is sometimes caused by outside forces and sometimes causes by the hero’s own doing.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349</TotalTime>
  <Words>520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Greek Drama</vt:lpstr>
      <vt:lpstr>Drama</vt:lpstr>
      <vt:lpstr>Elements of Drama</vt:lpstr>
      <vt:lpstr>Chorus, cont…</vt:lpstr>
      <vt:lpstr>What does the chorus do?</vt:lpstr>
      <vt:lpstr>What does the chorus represent?</vt:lpstr>
      <vt:lpstr>How does the chorus communicate?</vt:lpstr>
      <vt:lpstr>Greek Drama</vt:lpstr>
      <vt:lpstr>Tragedy!</vt:lpstr>
      <vt:lpstr>Tragedy!</vt:lpstr>
      <vt:lpstr>Sophocles</vt:lpstr>
      <vt:lpstr>Sophocles cont’d</vt:lpstr>
    </vt:vector>
  </TitlesOfParts>
  <Company>Union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Drama</dc:title>
  <dc:creator>Kristin Burhenn</dc:creator>
  <cp:lastModifiedBy>Union Public School System</cp:lastModifiedBy>
  <cp:revision>10</cp:revision>
  <dcterms:created xsi:type="dcterms:W3CDTF">2013-01-06T20:09:07Z</dcterms:created>
  <dcterms:modified xsi:type="dcterms:W3CDTF">2013-01-10T18:38:57Z</dcterms:modified>
</cp:coreProperties>
</file>