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59" r:id="rId6"/>
    <p:sldId id="272" r:id="rId7"/>
    <p:sldId id="260" r:id="rId8"/>
    <p:sldId id="261" r:id="rId9"/>
    <p:sldId id="262" r:id="rId10"/>
    <p:sldId id="263" r:id="rId11"/>
    <p:sldId id="266" r:id="rId12"/>
    <p:sldId id="271" r:id="rId13"/>
    <p:sldId id="273" r:id="rId14"/>
    <p:sldId id="274" r:id="rId15"/>
    <p:sldId id="270" r:id="rId16"/>
    <p:sldId id="267" r:id="rId17"/>
    <p:sldId id="268" r:id="rId18"/>
    <p:sldId id="269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32A-6341-4BC9-8C1A-E443AB5EB898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3B9-9B5C-486F-A412-A9F02357C4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32A-6341-4BC9-8C1A-E443AB5EB898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3B9-9B5C-486F-A412-A9F02357C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32A-6341-4BC9-8C1A-E443AB5EB898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3B9-9B5C-486F-A412-A9F02357C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32A-6341-4BC9-8C1A-E443AB5EB898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3B9-9B5C-486F-A412-A9F02357C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32A-6341-4BC9-8C1A-E443AB5EB898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3B9-9B5C-486F-A412-A9F02357C4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32A-6341-4BC9-8C1A-E443AB5EB898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3B9-9B5C-486F-A412-A9F02357C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32A-6341-4BC9-8C1A-E443AB5EB898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3B9-9B5C-486F-A412-A9F02357C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32A-6341-4BC9-8C1A-E443AB5EB898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3B9-9B5C-486F-A412-A9F02357C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32A-6341-4BC9-8C1A-E443AB5EB898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3B9-9B5C-486F-A412-A9F02357C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32A-6341-4BC9-8C1A-E443AB5EB898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3B9-9B5C-486F-A412-A9F02357C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32A-6341-4BC9-8C1A-E443AB5EB898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7D03B9-9B5C-486F-A412-A9F02357C4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80532A-6341-4BC9-8C1A-E443AB5EB898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7D03B9-9B5C-486F-A412-A9F02357C46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Greek Mythology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Burhenn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Hades – God of the Underworld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• He was the jealous</a:t>
            </a:r>
          </a:p>
          <a:p>
            <a:pPr marL="0" indent="0">
              <a:buNone/>
            </a:pPr>
            <a:r>
              <a:rPr lang="en-US" dirty="0" smtClean="0"/>
              <a:t>brother to Zeus and</a:t>
            </a:r>
          </a:p>
          <a:p>
            <a:pPr marL="0" indent="0">
              <a:buNone/>
            </a:pPr>
            <a:r>
              <a:rPr lang="en-US" dirty="0" smtClean="0"/>
              <a:t>Poseidon.</a:t>
            </a:r>
          </a:p>
          <a:p>
            <a:pPr marL="0" indent="0">
              <a:buNone/>
            </a:pPr>
            <a:r>
              <a:rPr lang="en-US" dirty="0" smtClean="0"/>
              <a:t>• He made Persephone his</a:t>
            </a:r>
          </a:p>
          <a:p>
            <a:pPr marL="0" indent="0">
              <a:buNone/>
            </a:pPr>
            <a:r>
              <a:rPr lang="en-US" dirty="0" smtClean="0"/>
              <a:t>wife after stealing her</a:t>
            </a:r>
          </a:p>
          <a:p>
            <a:pPr marL="0" indent="0">
              <a:buNone/>
            </a:pPr>
            <a:r>
              <a:rPr lang="en-US" dirty="0" smtClean="0"/>
              <a:t>from her mother,</a:t>
            </a:r>
          </a:p>
          <a:p>
            <a:pPr marL="0" indent="0">
              <a:buNone/>
            </a:pPr>
            <a:r>
              <a:rPr lang="en-US" dirty="0" smtClean="0"/>
              <a:t>Demeter, who was his</a:t>
            </a:r>
          </a:p>
          <a:p>
            <a:pPr marL="0" indent="0">
              <a:buNone/>
            </a:pPr>
            <a:r>
              <a:rPr lang="en-US" dirty="0" smtClean="0"/>
              <a:t>sister.</a:t>
            </a:r>
          </a:p>
          <a:p>
            <a:pPr marL="0" indent="0">
              <a:buNone/>
            </a:pPr>
            <a:r>
              <a:rPr lang="en-US" dirty="0" smtClean="0"/>
              <a:t>• Because he was a violent</a:t>
            </a:r>
          </a:p>
          <a:p>
            <a:pPr marL="0" indent="0">
              <a:buNone/>
            </a:pPr>
            <a:r>
              <a:rPr lang="en-US" dirty="0" smtClean="0"/>
              <a:t>god, who was also very</a:t>
            </a:r>
          </a:p>
          <a:p>
            <a:pPr marL="0" indent="0">
              <a:buNone/>
            </a:pPr>
            <a:r>
              <a:rPr lang="en-US" dirty="0" smtClean="0"/>
              <a:t>possessive of every new</a:t>
            </a:r>
          </a:p>
          <a:p>
            <a:pPr marL="0" indent="0">
              <a:buNone/>
            </a:pPr>
            <a:r>
              <a:rPr lang="en-US" dirty="0" smtClean="0"/>
              <a:t>soul, he rarely left his</a:t>
            </a:r>
          </a:p>
          <a:p>
            <a:pPr marL="0" indent="0">
              <a:buNone/>
            </a:pPr>
            <a:r>
              <a:rPr lang="en-US" dirty="0" smtClean="0"/>
              <a:t>underworld domain.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3049781" cy="417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5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Athena-Goddess of Wisdom,</a:t>
            </a:r>
            <a:br>
              <a:rPr lang="en-US" dirty="0" smtClean="0"/>
            </a:br>
            <a:r>
              <a:rPr lang="en-US" dirty="0" smtClean="0"/>
              <a:t>Justice, War, Civilization and Peace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270" y="1920875"/>
            <a:ext cx="2880459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• She was born full grown</a:t>
            </a:r>
          </a:p>
          <a:p>
            <a:pPr marL="0" indent="0">
              <a:buNone/>
            </a:pPr>
            <a:r>
              <a:rPr lang="en-US" dirty="0" smtClean="0"/>
              <a:t>out of the head of Zeus.</a:t>
            </a:r>
          </a:p>
          <a:p>
            <a:pPr marL="0" indent="0">
              <a:buNone/>
            </a:pPr>
            <a:r>
              <a:rPr lang="en-US" dirty="0" smtClean="0"/>
              <a:t>• She taught man to use</a:t>
            </a:r>
          </a:p>
          <a:p>
            <a:pPr marL="0" indent="0">
              <a:buNone/>
            </a:pPr>
            <a:r>
              <a:rPr lang="en-US" dirty="0" smtClean="0"/>
              <a:t>tools and taught his wife</a:t>
            </a:r>
          </a:p>
          <a:p>
            <a:pPr marL="0" indent="0">
              <a:buNone/>
            </a:pPr>
            <a:r>
              <a:rPr lang="en-US" dirty="0" smtClean="0"/>
              <a:t>to spin and weave.</a:t>
            </a:r>
          </a:p>
          <a:p>
            <a:pPr marL="0" indent="0">
              <a:buNone/>
            </a:pPr>
            <a:r>
              <a:rPr lang="en-US" dirty="0" smtClean="0"/>
              <a:t>• She was the best-loved</a:t>
            </a:r>
          </a:p>
          <a:p>
            <a:pPr marL="0" indent="0">
              <a:buNone/>
            </a:pPr>
            <a:r>
              <a:rPr lang="en-US" dirty="0" smtClean="0"/>
              <a:t>goddess on Olympus.</a:t>
            </a:r>
          </a:p>
          <a:p>
            <a:pPr marL="0" indent="0">
              <a:buNone/>
            </a:pPr>
            <a:r>
              <a:rPr lang="en-US" dirty="0" smtClean="0"/>
              <a:t>• She hated Ares, god of</a:t>
            </a:r>
          </a:p>
          <a:p>
            <a:pPr marL="0" indent="0">
              <a:buNone/>
            </a:pPr>
            <a:r>
              <a:rPr lang="en-US" dirty="0" smtClean="0"/>
              <a:t>war, often besting him in</a:t>
            </a:r>
          </a:p>
          <a:p>
            <a:pPr marL="0" indent="0">
              <a:buNone/>
            </a:pPr>
            <a:r>
              <a:rPr lang="en-US" dirty="0" smtClean="0"/>
              <a:t>battle.</a:t>
            </a:r>
          </a:p>
          <a:p>
            <a:pPr marL="0" indent="0">
              <a:buNone/>
            </a:pPr>
            <a:r>
              <a:rPr lang="en-US" dirty="0" smtClean="0"/>
              <a:t>• The Greek city of Athens</a:t>
            </a:r>
          </a:p>
          <a:p>
            <a:pPr marL="0" indent="0">
              <a:buNone/>
            </a:pPr>
            <a:r>
              <a:rPr lang="en-US" dirty="0" smtClean="0"/>
              <a:t>is named after her.</a:t>
            </a:r>
          </a:p>
          <a:p>
            <a:pPr marL="0" indent="0">
              <a:buNone/>
            </a:pPr>
            <a:r>
              <a:rPr lang="en-US" dirty="0" smtClean="0"/>
              <a:t>• She was said to have</a:t>
            </a:r>
          </a:p>
          <a:p>
            <a:pPr marL="0" indent="0">
              <a:buNone/>
            </a:pPr>
            <a:r>
              <a:rPr lang="en-US" dirty="0" smtClean="0"/>
              <a:t>created the spider.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Hephaestus-God of Fire,</a:t>
            </a:r>
            <a:br>
              <a:rPr lang="en-US" dirty="0" smtClean="0"/>
            </a:br>
            <a:r>
              <a:rPr lang="en-US" dirty="0" smtClean="0"/>
              <a:t>Volcanoes and the Forge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468" y="2060857"/>
            <a:ext cx="3452063" cy="415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• He was the ugliest of the</a:t>
            </a:r>
          </a:p>
          <a:p>
            <a:pPr marL="0" indent="0">
              <a:buNone/>
            </a:pPr>
            <a:r>
              <a:rPr lang="en-US" dirty="0" smtClean="0"/>
              <a:t>gods, who was rejected</a:t>
            </a:r>
          </a:p>
          <a:p>
            <a:pPr marL="0" indent="0">
              <a:buNone/>
            </a:pPr>
            <a:r>
              <a:rPr lang="en-US" dirty="0" smtClean="0"/>
              <a:t>by his mother, Hera,</a:t>
            </a:r>
          </a:p>
          <a:p>
            <a:pPr marL="0" indent="0">
              <a:buNone/>
            </a:pPr>
            <a:r>
              <a:rPr lang="en-US" dirty="0" smtClean="0"/>
              <a:t>when she hurled him off</a:t>
            </a:r>
          </a:p>
          <a:p>
            <a:pPr marL="0" indent="0">
              <a:buNone/>
            </a:pPr>
            <a:r>
              <a:rPr lang="en-US" dirty="0" smtClean="0"/>
              <a:t>of Mount Olympus</a:t>
            </a:r>
          </a:p>
          <a:p>
            <a:pPr marL="0" indent="0">
              <a:buNone/>
            </a:pPr>
            <a:r>
              <a:rPr lang="en-US" dirty="0" smtClean="0"/>
              <a:t>crippling him.</a:t>
            </a:r>
          </a:p>
          <a:p>
            <a:pPr marL="0" indent="0">
              <a:buNone/>
            </a:pPr>
            <a:r>
              <a:rPr lang="en-US" dirty="0" smtClean="0"/>
              <a:t>• He fashioned the armor</a:t>
            </a:r>
          </a:p>
          <a:p>
            <a:pPr marL="0" indent="0">
              <a:buNone/>
            </a:pPr>
            <a:r>
              <a:rPr lang="en-US" dirty="0" smtClean="0"/>
              <a:t>and tools of the gods on</a:t>
            </a:r>
          </a:p>
          <a:p>
            <a:pPr marL="0" indent="0">
              <a:buNone/>
            </a:pPr>
            <a:r>
              <a:rPr lang="en-US" dirty="0" smtClean="0"/>
              <a:t>a broken mountain near</a:t>
            </a:r>
          </a:p>
          <a:p>
            <a:pPr marL="0" indent="0">
              <a:buNone/>
            </a:pPr>
            <a:r>
              <a:rPr lang="en-US" dirty="0" smtClean="0"/>
              <a:t>Mount Olympus.</a:t>
            </a:r>
          </a:p>
          <a:p>
            <a:pPr marL="0" indent="0">
              <a:buNone/>
            </a:pPr>
            <a:r>
              <a:rPr lang="en-US" dirty="0" smtClean="0"/>
              <a:t>• He made beautiful</a:t>
            </a:r>
          </a:p>
          <a:p>
            <a:pPr marL="0" indent="0">
              <a:buNone/>
            </a:pPr>
            <a:r>
              <a:rPr lang="en-US" dirty="0" smtClean="0"/>
              <a:t>jewelry for the</a:t>
            </a:r>
          </a:p>
          <a:p>
            <a:pPr marL="0" indent="0">
              <a:buNone/>
            </a:pPr>
            <a:r>
              <a:rPr lang="en-US" dirty="0" smtClean="0"/>
              <a:t>goddesses.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Aphrodite- Goddess of Love, Beauty and Fertility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2971800" cy="445770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most stories, she is married to Hephaestus, but she is a wandering, unfaithful wife. She has many affairs, most notably with Ares and Adonis.</a:t>
            </a:r>
          </a:p>
          <a:p>
            <a:r>
              <a:rPr lang="en-US" dirty="0" smtClean="0"/>
              <a:t>She was “born” from the severed member of Uranus, Cronus’s father, and Zeus’s grandfather.</a:t>
            </a:r>
          </a:p>
          <a:p>
            <a:r>
              <a:rPr lang="en-US" dirty="0" smtClean="0"/>
              <a:t>Many can argue that Aphrodite caused the Trojan War with her Golden Apple.</a:t>
            </a:r>
          </a:p>
          <a:p>
            <a:r>
              <a:rPr lang="en-US" dirty="0" smtClean="0"/>
              <a:t>She is associated with the symbol of a dove.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Eros-God of Love, including Lustful attraction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3807230" cy="3657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Eros is the son of Aphrodite and Ares.</a:t>
            </a:r>
          </a:p>
          <a:p>
            <a:r>
              <a:rPr lang="en-US" dirty="0" smtClean="0"/>
              <a:t>He is often depicted as a little cherub with wings, and a bow and arrow.</a:t>
            </a:r>
          </a:p>
          <a:p>
            <a:r>
              <a:rPr lang="en-US" dirty="0" smtClean="0"/>
              <a:t>He is also known as Cupid.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Ares-Cruel God of War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278" y="1920875"/>
            <a:ext cx="2784444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• He was a ruthless and</a:t>
            </a:r>
          </a:p>
          <a:p>
            <a:pPr marL="0" indent="0">
              <a:buNone/>
            </a:pPr>
            <a:r>
              <a:rPr lang="en-US" dirty="0" smtClean="0"/>
              <a:t>murderous god, who</a:t>
            </a:r>
          </a:p>
          <a:p>
            <a:pPr marL="0" indent="0">
              <a:buNone/>
            </a:pPr>
            <a:r>
              <a:rPr lang="en-US" dirty="0" smtClean="0"/>
              <a:t>displayed the worst of</a:t>
            </a:r>
          </a:p>
          <a:p>
            <a:pPr marL="0" indent="0">
              <a:buNone/>
            </a:pPr>
            <a:r>
              <a:rPr lang="en-US" dirty="0" smtClean="0"/>
              <a:t>humanity’s traits.</a:t>
            </a:r>
          </a:p>
          <a:p>
            <a:pPr marL="0" indent="0">
              <a:buNone/>
            </a:pPr>
            <a:r>
              <a:rPr lang="en-US" dirty="0" smtClean="0"/>
              <a:t>• He, along with grief,</a:t>
            </a:r>
          </a:p>
          <a:p>
            <a:pPr marL="0" indent="0">
              <a:buNone/>
            </a:pPr>
            <a:r>
              <a:rPr lang="en-US" dirty="0" smtClean="0"/>
              <a:t>strife, panic, and</a:t>
            </a:r>
          </a:p>
          <a:p>
            <a:pPr marL="0" indent="0">
              <a:buNone/>
            </a:pPr>
            <a:r>
              <a:rPr lang="en-US" dirty="0" smtClean="0"/>
              <a:t>terror, roams the</a:t>
            </a:r>
          </a:p>
          <a:p>
            <a:pPr marL="0" indent="0">
              <a:buNone/>
            </a:pPr>
            <a:r>
              <a:rPr lang="en-US" dirty="0" smtClean="0"/>
              <a:t>earth.</a:t>
            </a:r>
          </a:p>
          <a:p>
            <a:pPr marL="0" indent="0">
              <a:buNone/>
            </a:pPr>
            <a:r>
              <a:rPr lang="en-US" dirty="0" smtClean="0"/>
              <a:t>• Ironically, he was a</a:t>
            </a:r>
          </a:p>
          <a:p>
            <a:pPr marL="0" indent="0">
              <a:buNone/>
            </a:pPr>
            <a:r>
              <a:rPr lang="en-US" dirty="0" smtClean="0"/>
              <a:t>coward, who fled the</a:t>
            </a:r>
          </a:p>
          <a:p>
            <a:pPr marL="0" indent="0">
              <a:buNone/>
            </a:pPr>
            <a:r>
              <a:rPr lang="en-US" dirty="0" smtClean="0"/>
              <a:t>field of battle.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Apollo-The Sun God; God of Music,</a:t>
            </a:r>
            <a:br>
              <a:rPr lang="en-US" dirty="0" smtClean="0"/>
            </a:br>
            <a:r>
              <a:rPr lang="en-US" dirty="0" smtClean="0"/>
              <a:t>Poetry, Wisdom, Light and Truth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9446" y="1920875"/>
            <a:ext cx="1814107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• He was the twin brother</a:t>
            </a:r>
          </a:p>
          <a:p>
            <a:pPr marL="0" indent="0">
              <a:buNone/>
            </a:pPr>
            <a:r>
              <a:rPr lang="en-US" dirty="0" smtClean="0"/>
              <a:t>of Artemis and the most</a:t>
            </a:r>
          </a:p>
          <a:p>
            <a:pPr marL="0" indent="0">
              <a:buNone/>
            </a:pPr>
            <a:r>
              <a:rPr lang="en-US" dirty="0" smtClean="0"/>
              <a:t>handsome of the gods.</a:t>
            </a:r>
          </a:p>
          <a:p>
            <a:pPr marL="0" indent="0">
              <a:buNone/>
            </a:pPr>
            <a:r>
              <a:rPr lang="en-US" dirty="0" smtClean="0"/>
              <a:t>• He was also the god of</a:t>
            </a:r>
          </a:p>
          <a:p>
            <a:pPr marL="0" indent="0">
              <a:buNone/>
            </a:pPr>
            <a:r>
              <a:rPr lang="en-US" dirty="0" smtClean="0"/>
              <a:t>the healing arts and of</a:t>
            </a:r>
          </a:p>
          <a:p>
            <a:pPr marL="0" indent="0">
              <a:buNone/>
            </a:pPr>
            <a:r>
              <a:rPr lang="en-US" dirty="0" smtClean="0"/>
              <a:t>medicine.</a:t>
            </a:r>
          </a:p>
          <a:p>
            <a:pPr marL="0" indent="0">
              <a:buNone/>
            </a:pPr>
            <a:r>
              <a:rPr lang="en-US" dirty="0" smtClean="0"/>
              <a:t>• He drove his chariot</a:t>
            </a:r>
          </a:p>
          <a:p>
            <a:pPr marL="0" indent="0">
              <a:buNone/>
            </a:pPr>
            <a:r>
              <a:rPr lang="en-US" dirty="0" smtClean="0"/>
              <a:t>across the sky to pull the</a:t>
            </a:r>
          </a:p>
          <a:p>
            <a:pPr marL="0" indent="0">
              <a:buNone/>
            </a:pPr>
            <a:r>
              <a:rPr lang="en-US" dirty="0" smtClean="0"/>
              <a:t>sun each day.</a:t>
            </a:r>
          </a:p>
          <a:p>
            <a:pPr marL="0" indent="0">
              <a:buNone/>
            </a:pPr>
            <a:r>
              <a:rPr lang="en-US" dirty="0" smtClean="0"/>
              <a:t>• His son, Phaethon, drives</a:t>
            </a:r>
          </a:p>
          <a:p>
            <a:pPr marL="0" indent="0">
              <a:buNone/>
            </a:pPr>
            <a:r>
              <a:rPr lang="en-US" dirty="0" smtClean="0"/>
              <a:t>Apollo’s sun chariot with</a:t>
            </a:r>
          </a:p>
          <a:p>
            <a:pPr marL="0" indent="0">
              <a:buNone/>
            </a:pPr>
            <a:r>
              <a:rPr lang="en-US" dirty="0" smtClean="0"/>
              <a:t>disastrous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Artemis- Goddess of the Woods,</a:t>
            </a:r>
            <a:br>
              <a:rPr lang="en-US" dirty="0" smtClean="0"/>
            </a:br>
            <a:r>
              <a:rPr lang="en-US" dirty="0" smtClean="0"/>
              <a:t>Moon and the Hunt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406" y="2499115"/>
            <a:ext cx="3858188" cy="327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• She was the twin</a:t>
            </a:r>
          </a:p>
          <a:p>
            <a:pPr marL="0" indent="0">
              <a:buNone/>
            </a:pPr>
            <a:r>
              <a:rPr lang="en-US" dirty="0" smtClean="0"/>
              <a:t>sister of Apollo,</a:t>
            </a:r>
          </a:p>
          <a:p>
            <a:pPr marL="0" indent="0">
              <a:buNone/>
            </a:pPr>
            <a:r>
              <a:rPr lang="en-US" dirty="0" smtClean="0"/>
              <a:t>whose mother was</a:t>
            </a:r>
          </a:p>
          <a:p>
            <a:pPr marL="0" indent="0">
              <a:buNone/>
            </a:pPr>
            <a:r>
              <a:rPr lang="en-US" dirty="0" err="1" smtClean="0"/>
              <a:t>Leto</a:t>
            </a:r>
            <a:r>
              <a:rPr lang="en-US" dirty="0" smtClean="0"/>
              <a:t> and father was</a:t>
            </a:r>
          </a:p>
          <a:p>
            <a:pPr marL="0" indent="0">
              <a:buNone/>
            </a:pPr>
            <a:r>
              <a:rPr lang="en-US" dirty="0" smtClean="0"/>
              <a:t>Zeus.</a:t>
            </a:r>
          </a:p>
          <a:p>
            <a:pPr marL="0" indent="0">
              <a:buNone/>
            </a:pPr>
            <a:r>
              <a:rPr lang="en-US" dirty="0" smtClean="0"/>
              <a:t>• She was a chaste</a:t>
            </a:r>
          </a:p>
          <a:p>
            <a:pPr marL="0" indent="0">
              <a:buNone/>
            </a:pPr>
            <a:r>
              <a:rPr lang="en-US" dirty="0" smtClean="0"/>
              <a:t>huntress, who always</a:t>
            </a:r>
          </a:p>
          <a:p>
            <a:pPr marL="0" indent="0">
              <a:buNone/>
            </a:pPr>
            <a:r>
              <a:rPr lang="en-US" dirty="0" smtClean="0"/>
              <a:t>carried a silver bow</a:t>
            </a:r>
          </a:p>
          <a:p>
            <a:pPr marL="0" indent="0">
              <a:buNone/>
            </a:pPr>
            <a:r>
              <a:rPr lang="en-US" dirty="0" smtClean="0"/>
              <a:t>and arrows.</a:t>
            </a:r>
          </a:p>
          <a:p>
            <a:pPr marL="0" indent="0">
              <a:buNone/>
            </a:pPr>
            <a:r>
              <a:rPr lang="en-US" dirty="0" smtClean="0"/>
              <a:t>• She ruled over the</a:t>
            </a:r>
          </a:p>
          <a:p>
            <a:pPr marL="0" indent="0">
              <a:buNone/>
            </a:pPr>
            <a:r>
              <a:rPr lang="en-US" dirty="0" smtClean="0"/>
              <a:t>untamed places of the</a:t>
            </a:r>
          </a:p>
          <a:p>
            <a:pPr marL="0" indent="0">
              <a:buNone/>
            </a:pPr>
            <a:r>
              <a:rPr lang="en-US" dirty="0" smtClean="0"/>
              <a:t>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Dionysus-God of Revelry</a:t>
            </a:r>
            <a:br>
              <a:rPr lang="en-US" dirty="0" smtClean="0"/>
            </a:br>
            <a:r>
              <a:rPr lang="en-US" dirty="0" smtClean="0"/>
              <a:t>and the Vine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739455"/>
            <a:ext cx="4038600" cy="279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• He is said to be the</a:t>
            </a:r>
          </a:p>
          <a:p>
            <a:pPr marL="0" indent="0">
              <a:buNone/>
            </a:pPr>
            <a:r>
              <a:rPr lang="en-US" dirty="0" smtClean="0"/>
              <a:t>only god on</a:t>
            </a:r>
          </a:p>
          <a:p>
            <a:pPr marL="0" indent="0">
              <a:buNone/>
            </a:pPr>
            <a:r>
              <a:rPr lang="en-US" dirty="0" smtClean="0"/>
              <a:t>Olympus with a</a:t>
            </a:r>
          </a:p>
          <a:p>
            <a:pPr marL="0" indent="0">
              <a:buNone/>
            </a:pPr>
            <a:r>
              <a:rPr lang="en-US" dirty="0" smtClean="0"/>
              <a:t>mortal parent.</a:t>
            </a:r>
          </a:p>
          <a:p>
            <a:pPr marL="0" indent="0">
              <a:buNone/>
            </a:pPr>
            <a:r>
              <a:rPr lang="en-US" dirty="0" smtClean="0"/>
              <a:t>• His creation of wine</a:t>
            </a:r>
          </a:p>
          <a:p>
            <a:pPr marL="0" indent="0">
              <a:buNone/>
            </a:pPr>
            <a:r>
              <a:rPr lang="en-US" dirty="0" smtClean="0"/>
              <a:t>brings ecstasy and</a:t>
            </a:r>
          </a:p>
          <a:p>
            <a:pPr marL="0" indent="0">
              <a:buNone/>
            </a:pPr>
            <a:r>
              <a:rPr lang="en-US" dirty="0" smtClean="0"/>
              <a:t>drunkenness to his</a:t>
            </a:r>
          </a:p>
          <a:p>
            <a:pPr marL="0" indent="0">
              <a:buNone/>
            </a:pPr>
            <a:r>
              <a:rPr lang="en-US" dirty="0" smtClean="0"/>
              <a:t>revelers.</a:t>
            </a:r>
          </a:p>
          <a:p>
            <a:pPr marL="0" indent="0">
              <a:buNone/>
            </a:pPr>
            <a:r>
              <a:rPr lang="en-US" dirty="0" smtClean="0"/>
              <a:t>• Much of the ancient</a:t>
            </a:r>
          </a:p>
          <a:p>
            <a:pPr marL="0" indent="0">
              <a:buNone/>
            </a:pPr>
            <a:r>
              <a:rPr lang="en-US" dirty="0" smtClean="0"/>
              <a:t>world’s greatest</a:t>
            </a:r>
          </a:p>
          <a:p>
            <a:pPr marL="0" indent="0">
              <a:buNone/>
            </a:pPr>
            <a:r>
              <a:rPr lang="en-US" dirty="0" smtClean="0"/>
              <a:t>poetry was created</a:t>
            </a:r>
          </a:p>
          <a:p>
            <a:pPr marL="0" indent="0">
              <a:buNone/>
            </a:pPr>
            <a:r>
              <a:rPr lang="en-US" dirty="0" smtClean="0"/>
              <a:t>in his honor.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Demeter-Goddess of Corn</a:t>
            </a:r>
            <a:br>
              <a:rPr lang="en-US" dirty="0" smtClean="0"/>
            </a:br>
            <a:r>
              <a:rPr lang="en-US" dirty="0" smtClean="0"/>
              <a:t>and the Harvest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085" y="2480061"/>
            <a:ext cx="3502829" cy="331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• She was the goddess of</a:t>
            </a:r>
          </a:p>
          <a:p>
            <a:pPr marL="0" indent="0">
              <a:buNone/>
            </a:pPr>
            <a:r>
              <a:rPr lang="en-US" dirty="0" smtClean="0"/>
              <a:t>growing things.</a:t>
            </a:r>
          </a:p>
          <a:p>
            <a:pPr marL="0" indent="0">
              <a:buNone/>
            </a:pPr>
            <a:r>
              <a:rPr lang="en-US" dirty="0" smtClean="0"/>
              <a:t>• She was the mother of</a:t>
            </a:r>
          </a:p>
          <a:p>
            <a:pPr marL="0" indent="0">
              <a:buNone/>
            </a:pPr>
            <a:r>
              <a:rPr lang="en-US" dirty="0" smtClean="0"/>
              <a:t>Persephone, whose father</a:t>
            </a:r>
          </a:p>
          <a:p>
            <a:pPr marL="0" indent="0">
              <a:buNone/>
            </a:pPr>
            <a:r>
              <a:rPr lang="en-US" dirty="0" smtClean="0"/>
              <a:t>was Zeus.</a:t>
            </a:r>
          </a:p>
          <a:p>
            <a:pPr marL="0" indent="0">
              <a:buNone/>
            </a:pPr>
            <a:r>
              <a:rPr lang="en-US" dirty="0" smtClean="0"/>
              <a:t>• Her daughter was</a:t>
            </a:r>
          </a:p>
          <a:p>
            <a:pPr marL="0" indent="0">
              <a:buNone/>
            </a:pPr>
            <a:r>
              <a:rPr lang="en-US" dirty="0" smtClean="0"/>
              <a:t>kidnapped by Hades and</a:t>
            </a:r>
          </a:p>
          <a:p>
            <a:pPr marL="0" indent="0">
              <a:buNone/>
            </a:pPr>
            <a:r>
              <a:rPr lang="en-US" dirty="0" smtClean="0"/>
              <a:t>taken to the Underworld</a:t>
            </a:r>
          </a:p>
          <a:p>
            <a:pPr marL="0" indent="0">
              <a:buNone/>
            </a:pPr>
            <a:r>
              <a:rPr lang="en-US" dirty="0" smtClean="0"/>
              <a:t>for six months of the year</a:t>
            </a:r>
          </a:p>
          <a:p>
            <a:pPr marL="0" indent="0">
              <a:buNone/>
            </a:pPr>
            <a:r>
              <a:rPr lang="en-US" dirty="0" smtClean="0"/>
              <a:t>causing the change of</a:t>
            </a:r>
          </a:p>
          <a:p>
            <a:pPr marL="0" indent="0">
              <a:buNone/>
            </a:pPr>
            <a:r>
              <a:rPr lang="en-US" dirty="0" smtClean="0"/>
              <a:t>seasons.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Greek Mythology?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people of ancient Greece shared stories called myths about the gods, goddesses, and heroes in which they believed.</a:t>
            </a:r>
          </a:p>
          <a:p>
            <a:r>
              <a:rPr lang="en-US" dirty="0" smtClean="0"/>
              <a:t>Each god or goddess was worshipped as a deity and</a:t>
            </a:r>
          </a:p>
          <a:p>
            <a:pPr marL="0" indent="0">
              <a:buNone/>
            </a:pPr>
            <a:r>
              <a:rPr lang="en-US" dirty="0" smtClean="0"/>
              <a:t>ruled over certain areas of the Greeks’ lives.</a:t>
            </a:r>
          </a:p>
          <a:p>
            <a:r>
              <a:rPr lang="en-US" dirty="0" smtClean="0"/>
              <a:t>These exciting stories explained natural phenomena</a:t>
            </a:r>
          </a:p>
          <a:p>
            <a:pPr marL="0" indent="0">
              <a:buNone/>
            </a:pPr>
            <a:r>
              <a:rPr lang="en-US" dirty="0" smtClean="0"/>
              <a:t>that could not be explained by science in the ancient</a:t>
            </a:r>
          </a:p>
          <a:p>
            <a:pPr marL="0" indent="0">
              <a:buNone/>
            </a:pPr>
            <a:r>
              <a:rPr lang="en-US" dirty="0" smtClean="0"/>
              <a:t>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Hestia-Goddess of the Hearth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905000"/>
            <a:ext cx="2577852" cy="382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• She was the sister of</a:t>
            </a:r>
          </a:p>
          <a:p>
            <a:pPr marL="0" indent="0">
              <a:buNone/>
            </a:pPr>
            <a:r>
              <a:rPr lang="en-US" dirty="0" smtClean="0"/>
              <a:t>Zeus and the daughter of</a:t>
            </a:r>
          </a:p>
          <a:p>
            <a:pPr marL="0" indent="0">
              <a:buNone/>
            </a:pPr>
            <a:r>
              <a:rPr lang="en-US" dirty="0" err="1" smtClean="0"/>
              <a:t>Cronos</a:t>
            </a:r>
            <a:r>
              <a:rPr lang="en-US" dirty="0" smtClean="0"/>
              <a:t> and Rhea.</a:t>
            </a:r>
          </a:p>
          <a:p>
            <a:pPr marL="0" indent="0">
              <a:buNone/>
            </a:pPr>
            <a:r>
              <a:rPr lang="en-US" dirty="0" smtClean="0"/>
              <a:t>• She represented personal</a:t>
            </a:r>
          </a:p>
          <a:p>
            <a:pPr marL="0" indent="0">
              <a:buNone/>
            </a:pPr>
            <a:r>
              <a:rPr lang="en-US" dirty="0" smtClean="0"/>
              <a:t>and communal security</a:t>
            </a:r>
          </a:p>
          <a:p>
            <a:pPr marL="0" indent="0">
              <a:buNone/>
            </a:pPr>
            <a:r>
              <a:rPr lang="en-US" dirty="0" smtClean="0"/>
              <a:t>and happiness.</a:t>
            </a:r>
          </a:p>
          <a:p>
            <a:pPr marL="0" indent="0">
              <a:buNone/>
            </a:pPr>
            <a:r>
              <a:rPr lang="en-US" dirty="0" smtClean="0"/>
              <a:t>• She was thought of as</a:t>
            </a:r>
          </a:p>
          <a:p>
            <a:pPr marL="0" indent="0">
              <a:buNone/>
            </a:pPr>
            <a:r>
              <a:rPr lang="en-US" dirty="0" smtClean="0"/>
              <a:t>the kindest and mildest of</a:t>
            </a:r>
          </a:p>
          <a:p>
            <a:pPr marL="0" indent="0">
              <a:buNone/>
            </a:pPr>
            <a:r>
              <a:rPr lang="en-US" dirty="0" smtClean="0"/>
              <a:t>the goddesses.</a:t>
            </a:r>
          </a:p>
          <a:p>
            <a:pPr marL="0" indent="0">
              <a:buNone/>
            </a:pPr>
            <a:r>
              <a:rPr lang="en-US" dirty="0" smtClean="0"/>
              <a:t>• She was of little</a:t>
            </a:r>
          </a:p>
          <a:p>
            <a:pPr marL="0" indent="0">
              <a:buNone/>
            </a:pPr>
            <a:r>
              <a:rPr lang="en-US" dirty="0" smtClean="0"/>
              <a:t>mythological importance,</a:t>
            </a:r>
          </a:p>
          <a:p>
            <a:pPr marL="0" indent="0">
              <a:buNone/>
            </a:pPr>
            <a:r>
              <a:rPr lang="en-US" dirty="0" smtClean="0"/>
              <a:t>appearing in only a few</a:t>
            </a:r>
          </a:p>
          <a:p>
            <a:pPr marL="0" indent="0">
              <a:buNone/>
            </a:pPr>
            <a:r>
              <a:rPr lang="en-US" dirty="0" smtClean="0"/>
              <a:t>stories.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Discrepancies in Greek Mythology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 mythology was originally an oral tradition. </a:t>
            </a:r>
          </a:p>
          <a:p>
            <a:r>
              <a:rPr lang="en-US" dirty="0" smtClean="0"/>
              <a:t>Stories were told many times before they were ever written down, and like most games of telephone, things get garbled and messed up.</a:t>
            </a:r>
          </a:p>
          <a:p>
            <a:r>
              <a:rPr lang="en-US" dirty="0" smtClean="0"/>
              <a:t>Different people told the stories in different ways, so while they are usually the same, it is important to remember that things are not always consistent.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We Study</a:t>
            </a:r>
            <a:br>
              <a:rPr lang="en-US" dirty="0" smtClean="0"/>
            </a:br>
            <a:r>
              <a:rPr lang="en-US" dirty="0" smtClean="0"/>
              <a:t>Greek Mythology?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The Ancient Greek culture has been kept alive by the oral and later written stories handed down through thousands of years.</a:t>
            </a:r>
          </a:p>
          <a:p>
            <a:pPr marL="0" indent="0">
              <a:buNone/>
            </a:pPr>
            <a:r>
              <a:rPr lang="en-US" dirty="0" smtClean="0"/>
              <a:t>• Modern plays, novels, television programs, movies and even advertisements refer to</a:t>
            </a:r>
          </a:p>
          <a:p>
            <a:pPr marL="0" indent="0">
              <a:buNone/>
            </a:pPr>
            <a:r>
              <a:rPr lang="en-US" dirty="0" smtClean="0"/>
              <a:t>Greek gods, goddesses, heroes and their stories.</a:t>
            </a:r>
          </a:p>
          <a:p>
            <a:pPr marL="0" indent="0">
              <a:buNone/>
            </a:pPr>
            <a:r>
              <a:rPr lang="en-US" dirty="0" smtClean="0"/>
              <a:t>• Adventurous and exciting stories delight and</a:t>
            </a:r>
          </a:p>
          <a:p>
            <a:pPr marL="0" indent="0">
              <a:buNone/>
            </a:pPr>
            <a:r>
              <a:rPr lang="en-US" dirty="0" smtClean="0"/>
              <a:t>entertain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Were the Gods and</a:t>
            </a:r>
            <a:br>
              <a:rPr lang="en-US" dirty="0" smtClean="0"/>
            </a:br>
            <a:r>
              <a:rPr lang="en-US" dirty="0" smtClean="0"/>
              <a:t>Goddesses of the Pantheon on</a:t>
            </a:r>
            <a:br>
              <a:rPr lang="en-US" dirty="0" smtClean="0"/>
            </a:br>
            <a:r>
              <a:rPr lang="en-US" dirty="0" smtClean="0"/>
              <a:t>Mount Olympus?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6062" y="2224412"/>
            <a:ext cx="6091876" cy="381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0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Foldable Activity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top piece is your title page. You must have a title. Your name must appear on this tab. </a:t>
            </a:r>
          </a:p>
          <a:p>
            <a:r>
              <a:rPr lang="en-US" dirty="0" smtClean="0"/>
              <a:t>Each </a:t>
            </a:r>
            <a:r>
              <a:rPr lang="en-US" dirty="0" smtClean="0"/>
              <a:t>of the other tabs is dedicated to a god or goddess</a:t>
            </a:r>
          </a:p>
          <a:p>
            <a:pPr lvl="1"/>
            <a:r>
              <a:rPr lang="en-US" dirty="0" smtClean="0"/>
              <a:t>List what they are known for (god of ______)</a:t>
            </a:r>
            <a:endParaRPr lang="en-US" dirty="0" smtClean="0"/>
          </a:p>
          <a:p>
            <a:pPr lvl="1"/>
            <a:r>
              <a:rPr lang="en-US" dirty="0" smtClean="0"/>
              <a:t>Draw </a:t>
            </a:r>
            <a:r>
              <a:rPr lang="en-US" dirty="0" smtClean="0"/>
              <a:t>at least one</a:t>
            </a:r>
            <a:r>
              <a:rPr lang="en-US" dirty="0" smtClean="0"/>
              <a:t> </a:t>
            </a:r>
            <a:r>
              <a:rPr lang="en-US" dirty="0" smtClean="0"/>
              <a:t>of their symbols (if they have them)</a:t>
            </a:r>
          </a:p>
          <a:p>
            <a:pPr lvl="1"/>
            <a:r>
              <a:rPr lang="en-US" dirty="0" smtClean="0"/>
              <a:t>Turn </a:t>
            </a:r>
            <a:r>
              <a:rPr lang="en-US" dirty="0" smtClean="0"/>
              <a:t>these</a:t>
            </a:r>
            <a:r>
              <a:rPr lang="en-US" dirty="0" smtClean="0"/>
              <a:t> </a:t>
            </a:r>
            <a:r>
              <a:rPr lang="en-US" dirty="0" smtClean="0"/>
              <a:t>notes into bullet points to help you remember important facts about them (what do </a:t>
            </a:r>
            <a:r>
              <a:rPr lang="en-US" dirty="0" smtClean="0"/>
              <a:t>they </a:t>
            </a:r>
            <a:r>
              <a:rPr lang="en-US" dirty="0" smtClean="0"/>
              <a:t>represent)</a:t>
            </a:r>
          </a:p>
          <a:p>
            <a:pPr lvl="1"/>
            <a:r>
              <a:rPr lang="en-US" dirty="0" smtClean="0"/>
              <a:t>List </a:t>
            </a:r>
            <a:r>
              <a:rPr lang="en-US" dirty="0" smtClean="0"/>
              <a:t>parents and siblings</a:t>
            </a:r>
            <a:r>
              <a:rPr lang="en-US" dirty="0" smtClean="0"/>
              <a:t> </a:t>
            </a:r>
            <a:r>
              <a:rPr lang="en-US" dirty="0" smtClean="0"/>
              <a:t>(if possible)</a:t>
            </a:r>
          </a:p>
        </p:txBody>
      </p:sp>
    </p:spTree>
    <p:extLst>
      <p:ext uri="{BB962C8B-B14F-4D97-AF65-F5344CB8AC3E}">
        <p14:creationId xmlns:p14="http://schemas.microsoft.com/office/powerpoint/2010/main" val="39515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Zeus – Leader of the Olympian Gods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296" y="2194240"/>
            <a:ext cx="2944407" cy="388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• He ruled the Olympians.</a:t>
            </a:r>
          </a:p>
          <a:p>
            <a:pPr marL="0" indent="0">
              <a:buNone/>
            </a:pPr>
            <a:r>
              <a:rPr lang="en-US" dirty="0" smtClean="0"/>
              <a:t>• He was the god of the</a:t>
            </a:r>
          </a:p>
          <a:p>
            <a:pPr marL="0" indent="0">
              <a:buNone/>
            </a:pPr>
            <a:r>
              <a:rPr lang="en-US" dirty="0" smtClean="0"/>
              <a:t>sky, lightning and</a:t>
            </a:r>
          </a:p>
          <a:p>
            <a:pPr marL="0" indent="0">
              <a:buNone/>
            </a:pPr>
            <a:r>
              <a:rPr lang="en-US" dirty="0" smtClean="0"/>
              <a:t>thunder carrying a</a:t>
            </a:r>
          </a:p>
          <a:p>
            <a:pPr marL="0" indent="0">
              <a:buNone/>
            </a:pPr>
            <a:r>
              <a:rPr lang="en-US" dirty="0" smtClean="0"/>
              <a:t>thunderbolt as his</a:t>
            </a:r>
          </a:p>
          <a:p>
            <a:pPr marL="0" indent="0">
              <a:buNone/>
            </a:pPr>
            <a:r>
              <a:rPr lang="en-US" dirty="0" smtClean="0"/>
              <a:t>symbol.</a:t>
            </a:r>
          </a:p>
          <a:p>
            <a:pPr marL="0" indent="0">
              <a:buNone/>
            </a:pPr>
            <a:r>
              <a:rPr lang="en-US" dirty="0" smtClean="0"/>
              <a:t>• He married Hera, his</a:t>
            </a:r>
          </a:p>
          <a:p>
            <a:pPr marL="0" indent="0">
              <a:buNone/>
            </a:pPr>
            <a:r>
              <a:rPr lang="en-US" dirty="0" smtClean="0"/>
              <a:t>sister, which was a family</a:t>
            </a:r>
          </a:p>
          <a:p>
            <a:pPr marL="0" indent="0">
              <a:buNone/>
            </a:pPr>
            <a:r>
              <a:rPr lang="en-US" dirty="0" smtClean="0"/>
              <a:t>habit.</a:t>
            </a:r>
          </a:p>
          <a:p>
            <a:pPr marL="0" indent="0">
              <a:buNone/>
            </a:pPr>
            <a:r>
              <a:rPr lang="en-US" dirty="0" smtClean="0"/>
              <a:t>• He fathered many</a:t>
            </a:r>
          </a:p>
          <a:p>
            <a:pPr marL="0" indent="0">
              <a:buNone/>
            </a:pPr>
            <a:r>
              <a:rPr lang="en-US" dirty="0" smtClean="0"/>
              <a:t>children with various</a:t>
            </a:r>
          </a:p>
          <a:p>
            <a:pPr marL="0" indent="0">
              <a:buNone/>
            </a:pPr>
            <a:r>
              <a:rPr lang="en-US" dirty="0" smtClean="0"/>
              <a:t>goddesses and mortals.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 – Wife of Zeus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062" y="2137076"/>
            <a:ext cx="2842875" cy="400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• She was the protector of</a:t>
            </a:r>
          </a:p>
          <a:p>
            <a:pPr marL="0" indent="0">
              <a:buNone/>
            </a:pPr>
            <a:r>
              <a:rPr lang="en-US" dirty="0" smtClean="0"/>
              <a:t>marriage and the home.</a:t>
            </a:r>
          </a:p>
          <a:p>
            <a:pPr marL="0" indent="0">
              <a:buNone/>
            </a:pPr>
            <a:r>
              <a:rPr lang="en-US" dirty="0" smtClean="0"/>
              <a:t>• She was associated with</a:t>
            </a:r>
          </a:p>
          <a:p>
            <a:pPr marL="0" indent="0">
              <a:buNone/>
            </a:pPr>
            <a:r>
              <a:rPr lang="en-US" dirty="0" smtClean="0"/>
              <a:t>the peacock, because of</a:t>
            </a:r>
          </a:p>
          <a:p>
            <a:pPr marL="0" indent="0">
              <a:buNone/>
            </a:pPr>
            <a:r>
              <a:rPr lang="en-US" dirty="0" smtClean="0"/>
              <a:t>her great beauty.</a:t>
            </a:r>
          </a:p>
          <a:p>
            <a:pPr marL="0" indent="0">
              <a:buNone/>
            </a:pPr>
            <a:r>
              <a:rPr lang="en-US" dirty="0" smtClean="0"/>
              <a:t>• She and Zeus were</a:t>
            </a:r>
          </a:p>
          <a:p>
            <a:pPr marL="0" indent="0">
              <a:buNone/>
            </a:pPr>
            <a:r>
              <a:rPr lang="en-US" dirty="0" smtClean="0"/>
              <a:t>always quarreling.</a:t>
            </a:r>
          </a:p>
          <a:p>
            <a:pPr marL="0" indent="0">
              <a:buNone/>
            </a:pPr>
            <a:r>
              <a:rPr lang="en-US" dirty="0" smtClean="0"/>
              <a:t>• She was called the queen</a:t>
            </a:r>
          </a:p>
          <a:p>
            <a:pPr marL="0" indent="0">
              <a:buNone/>
            </a:pPr>
            <a:r>
              <a:rPr lang="en-US" smtClean="0"/>
              <a:t>of </a:t>
            </a:r>
            <a:r>
              <a:rPr lang="en-US" smtClean="0"/>
              <a:t>intrigues</a:t>
            </a:r>
            <a:r>
              <a:rPr lang="en-US" dirty="0" smtClean="0"/>
              <a:t>, a vindictive</a:t>
            </a:r>
          </a:p>
          <a:p>
            <a:pPr marL="0" indent="0">
              <a:buNone/>
            </a:pPr>
            <a:r>
              <a:rPr lang="en-US" dirty="0" smtClean="0"/>
              <a:t>and jealous wife, who</a:t>
            </a:r>
          </a:p>
          <a:p>
            <a:pPr marL="0" indent="0">
              <a:buNone/>
            </a:pPr>
            <a:r>
              <a:rPr lang="en-US" dirty="0" smtClean="0"/>
              <a:t>frequently outwitted her</a:t>
            </a:r>
          </a:p>
          <a:p>
            <a:pPr marL="0" indent="0">
              <a:buNone/>
            </a:pPr>
            <a:r>
              <a:rPr lang="en-US" dirty="0" smtClean="0"/>
              <a:t>husband, Zeus.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Poseidon – God of the Sea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• He built an underwater</a:t>
            </a:r>
          </a:p>
          <a:p>
            <a:pPr marL="0" indent="0">
              <a:buNone/>
            </a:pPr>
            <a:r>
              <a:rPr lang="en-US" dirty="0" smtClean="0"/>
              <a:t>palace with a great pearl</a:t>
            </a:r>
          </a:p>
          <a:p>
            <a:pPr marL="0" indent="0">
              <a:buNone/>
            </a:pPr>
            <a:r>
              <a:rPr lang="en-US" dirty="0" smtClean="0"/>
              <a:t>and coral throne.</a:t>
            </a:r>
          </a:p>
          <a:p>
            <a:pPr marL="0" indent="0">
              <a:buNone/>
            </a:pPr>
            <a:r>
              <a:rPr lang="en-US" dirty="0" smtClean="0"/>
              <a:t>• Although he chose Thetis,</a:t>
            </a:r>
          </a:p>
          <a:p>
            <a:pPr marL="0" indent="0">
              <a:buNone/>
            </a:pPr>
            <a:r>
              <a:rPr lang="en-US" dirty="0" smtClean="0"/>
              <a:t>a beautiful water nymph,</a:t>
            </a:r>
          </a:p>
          <a:p>
            <a:pPr marL="0" indent="0">
              <a:buNone/>
            </a:pPr>
            <a:r>
              <a:rPr lang="en-US" dirty="0" smtClean="0"/>
              <a:t>as his queen, he, like his</a:t>
            </a:r>
          </a:p>
          <a:p>
            <a:pPr marL="0" indent="0">
              <a:buNone/>
            </a:pPr>
            <a:r>
              <a:rPr lang="en-US" dirty="0" smtClean="0"/>
              <a:t>brother Zeus, was a great</a:t>
            </a:r>
          </a:p>
          <a:p>
            <a:pPr marL="0" indent="0">
              <a:buNone/>
            </a:pPr>
            <a:r>
              <a:rPr lang="en-US" dirty="0" smtClean="0"/>
              <a:t>wanderer fathering</a:t>
            </a:r>
          </a:p>
          <a:p>
            <a:pPr marL="0" indent="0">
              <a:buNone/>
            </a:pPr>
            <a:r>
              <a:rPr lang="en-US" dirty="0" smtClean="0"/>
              <a:t>hundreds of children.</a:t>
            </a:r>
          </a:p>
          <a:p>
            <a:pPr marL="0" indent="0">
              <a:buNone/>
            </a:pPr>
            <a:r>
              <a:rPr lang="en-US" dirty="0" smtClean="0"/>
              <a:t>• He was a difficult god,</a:t>
            </a:r>
          </a:p>
          <a:p>
            <a:pPr marL="0" indent="0">
              <a:buNone/>
            </a:pPr>
            <a:r>
              <a:rPr lang="en-US" dirty="0" smtClean="0"/>
              <a:t>changeful and</a:t>
            </a:r>
          </a:p>
          <a:p>
            <a:pPr marL="0" indent="0">
              <a:buNone/>
            </a:pPr>
            <a:r>
              <a:rPr lang="en-US" dirty="0" smtClean="0"/>
              <a:t>quarrelsome, but created</a:t>
            </a:r>
          </a:p>
          <a:p>
            <a:pPr marL="0" indent="0">
              <a:buNone/>
            </a:pPr>
            <a:r>
              <a:rPr lang="en-US" dirty="0" smtClean="0"/>
              <a:t>many curious forms for</a:t>
            </a:r>
          </a:p>
          <a:p>
            <a:pPr marL="0" indent="0">
              <a:buNone/>
            </a:pPr>
            <a:r>
              <a:rPr lang="en-US" dirty="0" smtClean="0"/>
              <a:t>his sea creatures.</a:t>
            </a:r>
          </a:p>
          <a:p>
            <a:pPr marL="0" indent="0">
              <a:buNone/>
            </a:pPr>
            <a:r>
              <a:rPr lang="en-US" dirty="0" smtClean="0"/>
              <a:t>• He invented the horse for</a:t>
            </a:r>
          </a:p>
          <a:p>
            <a:pPr marL="0" indent="0">
              <a:buNone/>
            </a:pPr>
            <a:r>
              <a:rPr lang="en-US" dirty="0" smtClean="0"/>
              <a:t>his sister Demeter, whom</a:t>
            </a:r>
          </a:p>
          <a:p>
            <a:pPr marL="0" indent="0">
              <a:buNone/>
            </a:pPr>
            <a:r>
              <a:rPr lang="en-US" dirty="0" smtClean="0"/>
              <a:t>he loved.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6" y="1971458"/>
            <a:ext cx="3192194" cy="454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2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1099</TotalTime>
  <Words>1142</Words>
  <Application>Microsoft Office PowerPoint</Application>
  <PresentationFormat>On-screen Show (4:3)</PresentationFormat>
  <Paragraphs>200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Greek Mythology</vt:lpstr>
      <vt:lpstr>What is Greek Mythology?</vt:lpstr>
      <vt:lpstr>Discrepancies in Greek Mythology</vt:lpstr>
      <vt:lpstr>Why Should We Study Greek Mythology?</vt:lpstr>
      <vt:lpstr>Who Were the Gods and Goddesses of the Pantheon on Mount Olympus?</vt:lpstr>
      <vt:lpstr>Foldable Activity </vt:lpstr>
      <vt:lpstr>Zeus – Leader of the Olympian Gods</vt:lpstr>
      <vt:lpstr>Hera – Wife of Zeus</vt:lpstr>
      <vt:lpstr>Poseidon – God of the Sea</vt:lpstr>
      <vt:lpstr>Hades – God of the Underworld</vt:lpstr>
      <vt:lpstr>Athena-Goddess of Wisdom, Justice, War, Civilization and Peace</vt:lpstr>
      <vt:lpstr>Hephaestus-God of Fire, Volcanoes and the Forge</vt:lpstr>
      <vt:lpstr>Aphrodite- Goddess of Love, Beauty and Fertility</vt:lpstr>
      <vt:lpstr>Eros-God of Love, including Lustful attraction</vt:lpstr>
      <vt:lpstr>Ares-Cruel God of War</vt:lpstr>
      <vt:lpstr>Apollo-The Sun God; God of Music, Poetry, Wisdom, Light and Truth</vt:lpstr>
      <vt:lpstr>Artemis- Goddess of the Woods, Moon and the Hunt</vt:lpstr>
      <vt:lpstr>Dionysus-God of Revelry and the Vine</vt:lpstr>
      <vt:lpstr>Demeter-Goddess of Corn and the Harvest</vt:lpstr>
      <vt:lpstr>Hestia-Goddess of the Hearth</vt:lpstr>
    </vt:vector>
  </TitlesOfParts>
  <Company>Union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Mythology</dc:title>
  <dc:creator>Union Public School System</dc:creator>
  <cp:lastModifiedBy>Union Public School System</cp:lastModifiedBy>
  <cp:revision>19</cp:revision>
  <dcterms:created xsi:type="dcterms:W3CDTF">2012-01-06T17:07:10Z</dcterms:created>
  <dcterms:modified xsi:type="dcterms:W3CDTF">2013-01-08T21:34:21Z</dcterms:modified>
</cp:coreProperties>
</file>