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69" r:id="rId5"/>
    <p:sldId id="270" r:id="rId6"/>
    <p:sldId id="272" r:id="rId7"/>
    <p:sldId id="273" r:id="rId8"/>
    <p:sldId id="274" r:id="rId9"/>
    <p:sldId id="27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4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11/17/2016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11/17/2016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11/17/2016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11/17/2016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11/17/2016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11/17/2016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11/17/2016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11/17/2016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11/17/2016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11/17/2016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11/17/2016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11/17/2016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LETpnWS8vQ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lim.emily@unionps.or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89246" y="-7483"/>
            <a:ext cx="12381246" cy="700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3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8247" cy="6858000"/>
          </a:xfrm>
          <a:prstGeom prst="rect">
            <a:avLst/>
          </a:prstGeom>
        </p:spPr>
      </p:pic>
      <p:pic>
        <p:nvPicPr>
          <p:cNvPr id="2" name="hLETpnWS8vQ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94984" y="1259058"/>
            <a:ext cx="8384133" cy="471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8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8" y="0"/>
            <a:ext cx="12147721" cy="688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4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90" y="0"/>
            <a:ext cx="12197189" cy="685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12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68" y="0"/>
            <a:ext cx="12087532" cy="691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3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0" y="0"/>
            <a:ext cx="12103441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0533" y="613954"/>
            <a:ext cx="7950324" cy="526297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70C0"/>
                </a:solidFill>
              </a:rPr>
              <a:t>Interested in the book club?</a:t>
            </a:r>
          </a:p>
          <a:p>
            <a:r>
              <a:rPr lang="en-US" sz="4800" dirty="0" smtClean="0">
                <a:solidFill>
                  <a:srgbClr val="0070C0"/>
                </a:solidFill>
              </a:rPr>
              <a:t>Sign up by Tuesday, 11/22</a:t>
            </a:r>
            <a:endParaRPr lang="en-US" sz="4800" dirty="0">
              <a:solidFill>
                <a:srgbClr val="0070C0"/>
              </a:solidFill>
            </a:endParaRPr>
          </a:p>
          <a:p>
            <a:endParaRPr lang="en-US" sz="4800" dirty="0" smtClean="0">
              <a:solidFill>
                <a:srgbClr val="0070C0"/>
              </a:solidFill>
            </a:endParaRPr>
          </a:p>
          <a:p>
            <a:r>
              <a:rPr lang="en-US" sz="4800" smtClean="0">
                <a:solidFill>
                  <a:srgbClr val="0070C0"/>
                </a:solidFill>
              </a:rPr>
              <a:t>Emily </a:t>
            </a:r>
            <a:r>
              <a:rPr lang="en-US" sz="4800" dirty="0" smtClean="0">
                <a:solidFill>
                  <a:srgbClr val="0070C0"/>
                </a:solidFill>
              </a:rPr>
              <a:t>Lim @ </a:t>
            </a:r>
            <a:r>
              <a:rPr lang="en-US" sz="4800" dirty="0" smtClean="0">
                <a:solidFill>
                  <a:srgbClr val="0070C0"/>
                </a:solidFill>
                <a:hlinkClick r:id="rId3"/>
              </a:rPr>
              <a:t>lim.emily@unionps.org</a:t>
            </a:r>
            <a:endParaRPr lang="en-US" sz="4800" dirty="0" smtClean="0">
              <a:solidFill>
                <a:srgbClr val="0070C0"/>
              </a:solidFill>
            </a:endParaRPr>
          </a:p>
          <a:p>
            <a:endParaRPr lang="en-US" sz="4800" dirty="0">
              <a:solidFill>
                <a:srgbClr val="0070C0"/>
              </a:solidFill>
            </a:endParaRPr>
          </a:p>
          <a:p>
            <a:endParaRPr lang="en-US" sz="1200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968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purl.org/dc/terms/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34</TotalTime>
  <Words>16</Words>
  <Application>Microsoft Office PowerPoint</Application>
  <PresentationFormat>Widescreen</PresentationFormat>
  <Paragraphs>6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Euphemia</vt:lpstr>
      <vt:lpstr>Plantagenet Cherokee</vt:lpstr>
      <vt:lpstr>Wingdings</vt:lpstr>
      <vt:lpstr>Academic Literature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Lim, Emily</dc:creator>
  <cp:lastModifiedBy>Lim, Emily</cp:lastModifiedBy>
  <cp:revision>7</cp:revision>
  <dcterms:created xsi:type="dcterms:W3CDTF">2016-11-17T22:18:40Z</dcterms:created>
  <dcterms:modified xsi:type="dcterms:W3CDTF">2016-11-17T23:07:34Z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