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FCA21-6881-4C01-B1C7-A967CCEF61EA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AAE3-A706-45EF-8F8C-4FCF92D014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B16A35B-BCA3-4621-B4D5-CF6546F90A74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11/6/2012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EB6DB3-DAB0-463A-9140-3C2EEA27B65A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Because Rocklin students are so excited about their learning and do well on the state tests, several of the schools in Rocklin have won </a:t>
            </a:r>
            <a:r>
              <a:rPr lang="en-US" sz="3600" dirty="0" smtClean="0"/>
              <a:t>awards.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teachers at Granite Oaks are friendly, and they know how to help students.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2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students walk to school every </a:t>
            </a:r>
            <a:r>
              <a:rPr lang="en-US" sz="3200" dirty="0" smtClean="0"/>
              <a:t>morning.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Students at Lawrence High School often leave campus to go to lunch, and they will usually be late to class even though there is plenty of good food at school.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four types of sentences</a:t>
            </a:r>
          </a:p>
          <a:p>
            <a:r>
              <a:rPr lang="en-US" dirty="0" smtClean="0"/>
              <a:t>Simple</a:t>
            </a:r>
          </a:p>
          <a:p>
            <a:r>
              <a:rPr lang="en-US" dirty="0" smtClean="0"/>
              <a:t>Compound</a:t>
            </a:r>
          </a:p>
          <a:p>
            <a:r>
              <a:rPr lang="en-US" dirty="0" smtClean="0"/>
              <a:t>Complex</a:t>
            </a:r>
          </a:p>
          <a:p>
            <a:r>
              <a:rPr lang="en-US" dirty="0" smtClean="0"/>
              <a:t>Compound-Complex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Sentences contain one independent clause. They contain one subject and one verb (predicate), but either one can be compound.</a:t>
            </a:r>
          </a:p>
          <a:p>
            <a:r>
              <a:rPr lang="en-US" dirty="0" smtClean="0"/>
              <a:t>Examples: </a:t>
            </a:r>
          </a:p>
          <a:p>
            <a:r>
              <a:rPr lang="en-US" dirty="0" smtClean="0"/>
              <a:t>John went to the store.</a:t>
            </a:r>
          </a:p>
          <a:p>
            <a:r>
              <a:rPr lang="en-US" dirty="0" smtClean="0"/>
              <a:t>John and Stacey went to the store.</a:t>
            </a:r>
          </a:p>
          <a:p>
            <a:r>
              <a:rPr lang="en-US" dirty="0" smtClean="0"/>
              <a:t>John went to the store and bought some milk</a:t>
            </a:r>
            <a:r>
              <a:rPr lang="en-US" dirty="0" smtClean="0"/>
              <a:t>.</a:t>
            </a:r>
          </a:p>
          <a:p>
            <a:r>
              <a:rPr lang="en-US" dirty="0" smtClean="0"/>
              <a:t>John and Stacey went to the store and bought some milk.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Compound sentences contain two or more independent clauses joined by either a semi-colon or a coordinating conjunction such as: and, but, yet, so, etc.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John went to the </a:t>
            </a:r>
            <a:r>
              <a:rPr lang="en-US" dirty="0" smtClean="0"/>
              <a:t>store, </a:t>
            </a:r>
            <a:r>
              <a:rPr lang="en-US" dirty="0" smtClean="0"/>
              <a:t>and Stacey picked up the dry cleaning.</a:t>
            </a:r>
          </a:p>
          <a:p>
            <a:r>
              <a:rPr lang="en-US" dirty="0" smtClean="0"/>
              <a:t>Men are from Mars; </a:t>
            </a:r>
            <a:r>
              <a:rPr lang="en-US" dirty="0"/>
              <a:t>w</a:t>
            </a:r>
            <a:r>
              <a:rPr lang="en-US" dirty="0" smtClean="0"/>
              <a:t>omen are from Venus.</a:t>
            </a:r>
          </a:p>
          <a:p>
            <a:r>
              <a:rPr lang="en-US" dirty="0" smtClean="0"/>
              <a:t>I went to bed </a:t>
            </a:r>
            <a:r>
              <a:rPr lang="en-US" dirty="0" smtClean="0"/>
              <a:t>early; however, </a:t>
            </a:r>
            <a:r>
              <a:rPr lang="en-US" dirty="0" smtClean="0"/>
              <a:t>my husband stayed up to watch the football game.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complex sentences contains one independent clause (main) and at least one dependent clause that are joined by a subordinating </a:t>
            </a:r>
            <a:r>
              <a:rPr lang="en-US" dirty="0" smtClean="0"/>
              <a:t>conjunction </a:t>
            </a:r>
            <a:r>
              <a:rPr lang="en-US" dirty="0" smtClean="0"/>
              <a:t>such as: until, while, even though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/>
              <a:t>Even though </a:t>
            </a:r>
            <a:r>
              <a:rPr lang="en-US" dirty="0" smtClean="0"/>
              <a:t>the </a:t>
            </a:r>
            <a:r>
              <a:rPr lang="en-US" dirty="0"/>
              <a:t>sun is </a:t>
            </a:r>
            <a:r>
              <a:rPr lang="en-US" dirty="0" smtClean="0"/>
              <a:t>millions of miles away</a:t>
            </a:r>
            <a:r>
              <a:rPr lang="en-US" dirty="0" smtClean="0"/>
              <a:t>, </a:t>
            </a:r>
            <a:r>
              <a:rPr lang="en-US" dirty="0"/>
              <a:t>it </a:t>
            </a:r>
            <a:r>
              <a:rPr lang="en-US" dirty="0" smtClean="0"/>
              <a:t>still provides the Earth with ample heat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Until I go back to the doctor, I can’t get my cast off.</a:t>
            </a:r>
          </a:p>
          <a:p>
            <a:r>
              <a:rPr lang="en-US" dirty="0" smtClean="0"/>
              <a:t>I won’t know how to react until I see him.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Compound-complex sentences contain at least two independent clauses and at least one dependent clause.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/>
              <a:t>When the heat </a:t>
            </a:r>
            <a:r>
              <a:rPr lang="en-US" dirty="0" smtClean="0"/>
              <a:t>comes, the </a:t>
            </a:r>
            <a:r>
              <a:rPr lang="en-US" dirty="0"/>
              <a:t>lakes dry up, </a:t>
            </a:r>
            <a:r>
              <a:rPr lang="en-US" dirty="0" smtClean="0"/>
              <a:t>and </a:t>
            </a:r>
            <a:r>
              <a:rPr lang="en-US" dirty="0"/>
              <a:t>farmers know the crops will fail.</a:t>
            </a:r>
          </a:p>
          <a:p>
            <a:r>
              <a:rPr lang="en-US" dirty="0" smtClean="0"/>
              <a:t>I planned </a:t>
            </a:r>
            <a:r>
              <a:rPr lang="en-US" dirty="0"/>
              <a:t>to drive to </a:t>
            </a:r>
            <a:r>
              <a:rPr lang="en-US" dirty="0" smtClean="0"/>
              <a:t>work, but </a:t>
            </a:r>
            <a:r>
              <a:rPr lang="en-US" dirty="0"/>
              <a:t>I couldn't </a:t>
            </a:r>
            <a:r>
              <a:rPr lang="en-US" dirty="0" smtClean="0"/>
              <a:t>until </a:t>
            </a:r>
            <a:r>
              <a:rPr lang="en-US" dirty="0"/>
              <a:t>the mechanic repaired my car.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Compound-Complex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6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</a:t>
            </a:r>
            <a:r>
              <a:rPr lang="en-US" dirty="0"/>
              <a:t>clause, coordinating conjunction  independent clause.</a:t>
            </a:r>
          </a:p>
          <a:p>
            <a:endParaRPr lang="en-US" dirty="0"/>
          </a:p>
          <a:p>
            <a:r>
              <a:rPr lang="en-US" dirty="0" smtClean="0"/>
              <a:t>Independent </a:t>
            </a:r>
            <a:r>
              <a:rPr lang="en-US" dirty="0"/>
              <a:t>clause; conjunctive adverb, independent clause.</a:t>
            </a:r>
          </a:p>
          <a:p>
            <a:endParaRPr lang="en-US" dirty="0"/>
          </a:p>
          <a:p>
            <a:r>
              <a:rPr lang="en-US" dirty="0" smtClean="0"/>
              <a:t>Independent </a:t>
            </a:r>
            <a:r>
              <a:rPr lang="en-US" dirty="0"/>
              <a:t>clause; independent clause.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Punctuation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</a:t>
            </a:r>
            <a:r>
              <a:rPr lang="en-US" dirty="0"/>
              <a:t>clause,  independent clause</a:t>
            </a:r>
          </a:p>
          <a:p>
            <a:endParaRPr lang="en-US" dirty="0"/>
          </a:p>
          <a:p>
            <a:r>
              <a:rPr lang="en-US" dirty="0" smtClean="0"/>
              <a:t>Independent </a:t>
            </a:r>
            <a:r>
              <a:rPr lang="en-US" dirty="0"/>
              <a:t>clause  dependent clause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Punctuation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2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eliminate all prepositional phrases or appositive phrases.</a:t>
            </a:r>
          </a:p>
          <a:p>
            <a:r>
              <a:rPr lang="en-US" dirty="0" smtClean="0"/>
              <a:t>Next, identify the subject(s) and verb(s).</a:t>
            </a:r>
          </a:p>
          <a:p>
            <a:r>
              <a:rPr lang="en-US" dirty="0" smtClean="0"/>
              <a:t>Then, identify the number and type of clauses.</a:t>
            </a:r>
          </a:p>
          <a:p>
            <a:r>
              <a:rPr lang="en-US" dirty="0" smtClean="0"/>
              <a:t>Finally, match the number of clauses with the type of sentence.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237</TotalTime>
  <Words>463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Sentence Structure</vt:lpstr>
      <vt:lpstr>Types of Sentences</vt:lpstr>
      <vt:lpstr>Simple Sentences</vt:lpstr>
      <vt:lpstr>Compound Sentences</vt:lpstr>
      <vt:lpstr>Complex Sentences</vt:lpstr>
      <vt:lpstr>Compound-Complex Sentences</vt:lpstr>
      <vt:lpstr>Compound Punctuation</vt:lpstr>
      <vt:lpstr>Complex Punctuation</vt:lpstr>
      <vt:lpstr>How Do You Know?</vt:lpstr>
      <vt:lpstr>Practice</vt:lpstr>
      <vt:lpstr>Practice</vt:lpstr>
      <vt:lpstr>Practice</vt:lpstr>
      <vt:lpstr>Practice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Structure</dc:title>
  <dc:creator>Union Public School System</dc:creator>
  <cp:lastModifiedBy>Union Public School System</cp:lastModifiedBy>
  <cp:revision>7</cp:revision>
  <dcterms:created xsi:type="dcterms:W3CDTF">2012-11-06T14:00:22Z</dcterms:created>
  <dcterms:modified xsi:type="dcterms:W3CDTF">2012-11-06T17:57:30Z</dcterms:modified>
</cp:coreProperties>
</file>