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362B970-3A59-4B9D-8467-49EA440F344D}" type="datetimeFigureOut">
              <a:rPr lang="en-US" smtClean="0"/>
              <a:t>11/13/2012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8A75AA-2237-416D-8F1D-B397A3B43130}" type="slidenum">
              <a:rPr lang="en-US" smtClean="0"/>
              <a:t>‹#›</a:t>
            </a:fld>
            <a:endParaRPr lang="en-US"/>
          </a:p>
        </p:txBody>
      </p:sp>
    </p:spTree>
    <p:extLst>
      <p:ext uri="{BB962C8B-B14F-4D97-AF65-F5344CB8AC3E}">
        <p14:creationId xmlns:p14="http://schemas.microsoft.com/office/powerpoint/2010/main" val="2970218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75AA-2237-416D-8F1D-B397A3B43130}" type="slidenum">
              <a:rPr lang="en-US" smtClean="0"/>
              <a:t>1</a:t>
            </a:fld>
            <a:endParaRPr lang="en-US"/>
          </a:p>
        </p:txBody>
      </p:sp>
    </p:spTree>
    <p:extLst>
      <p:ext uri="{BB962C8B-B14F-4D97-AF65-F5344CB8AC3E}">
        <p14:creationId xmlns:p14="http://schemas.microsoft.com/office/powerpoint/2010/main" val="2923819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75AA-2237-416D-8F1D-B397A3B43130}" type="slidenum">
              <a:rPr lang="en-US" smtClean="0"/>
              <a:t>10</a:t>
            </a:fld>
            <a:endParaRPr lang="en-US"/>
          </a:p>
        </p:txBody>
      </p:sp>
    </p:spTree>
    <p:extLst>
      <p:ext uri="{BB962C8B-B14F-4D97-AF65-F5344CB8AC3E}">
        <p14:creationId xmlns:p14="http://schemas.microsoft.com/office/powerpoint/2010/main" val="2126953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75AA-2237-416D-8F1D-B397A3B43130}" type="slidenum">
              <a:rPr lang="en-US" smtClean="0"/>
              <a:t>11</a:t>
            </a:fld>
            <a:endParaRPr lang="en-US"/>
          </a:p>
        </p:txBody>
      </p:sp>
    </p:spTree>
    <p:extLst>
      <p:ext uri="{BB962C8B-B14F-4D97-AF65-F5344CB8AC3E}">
        <p14:creationId xmlns:p14="http://schemas.microsoft.com/office/powerpoint/2010/main" val="545316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75AA-2237-416D-8F1D-B397A3B43130}" type="slidenum">
              <a:rPr lang="en-US" smtClean="0"/>
              <a:t>12</a:t>
            </a:fld>
            <a:endParaRPr lang="en-US"/>
          </a:p>
        </p:txBody>
      </p:sp>
    </p:spTree>
    <p:extLst>
      <p:ext uri="{BB962C8B-B14F-4D97-AF65-F5344CB8AC3E}">
        <p14:creationId xmlns:p14="http://schemas.microsoft.com/office/powerpoint/2010/main" val="366787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75AA-2237-416D-8F1D-B397A3B43130}" type="slidenum">
              <a:rPr lang="en-US" smtClean="0"/>
              <a:t>2</a:t>
            </a:fld>
            <a:endParaRPr lang="en-US"/>
          </a:p>
        </p:txBody>
      </p:sp>
    </p:spTree>
    <p:extLst>
      <p:ext uri="{BB962C8B-B14F-4D97-AF65-F5344CB8AC3E}">
        <p14:creationId xmlns:p14="http://schemas.microsoft.com/office/powerpoint/2010/main" val="2088949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75AA-2237-416D-8F1D-B397A3B43130}" type="slidenum">
              <a:rPr lang="en-US" smtClean="0"/>
              <a:t>3</a:t>
            </a:fld>
            <a:endParaRPr lang="en-US"/>
          </a:p>
        </p:txBody>
      </p:sp>
    </p:spTree>
    <p:extLst>
      <p:ext uri="{BB962C8B-B14F-4D97-AF65-F5344CB8AC3E}">
        <p14:creationId xmlns:p14="http://schemas.microsoft.com/office/powerpoint/2010/main" val="3188927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75AA-2237-416D-8F1D-B397A3B43130}" type="slidenum">
              <a:rPr lang="en-US" smtClean="0"/>
              <a:t>4</a:t>
            </a:fld>
            <a:endParaRPr lang="en-US"/>
          </a:p>
        </p:txBody>
      </p:sp>
    </p:spTree>
    <p:extLst>
      <p:ext uri="{BB962C8B-B14F-4D97-AF65-F5344CB8AC3E}">
        <p14:creationId xmlns:p14="http://schemas.microsoft.com/office/powerpoint/2010/main" val="1557996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75AA-2237-416D-8F1D-B397A3B43130}" type="slidenum">
              <a:rPr lang="en-US" smtClean="0"/>
              <a:t>5</a:t>
            </a:fld>
            <a:endParaRPr lang="en-US"/>
          </a:p>
        </p:txBody>
      </p:sp>
    </p:spTree>
    <p:extLst>
      <p:ext uri="{BB962C8B-B14F-4D97-AF65-F5344CB8AC3E}">
        <p14:creationId xmlns:p14="http://schemas.microsoft.com/office/powerpoint/2010/main" val="1969268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75AA-2237-416D-8F1D-B397A3B43130}" type="slidenum">
              <a:rPr lang="en-US" smtClean="0"/>
              <a:t>6</a:t>
            </a:fld>
            <a:endParaRPr lang="en-US"/>
          </a:p>
        </p:txBody>
      </p:sp>
    </p:spTree>
    <p:extLst>
      <p:ext uri="{BB962C8B-B14F-4D97-AF65-F5344CB8AC3E}">
        <p14:creationId xmlns:p14="http://schemas.microsoft.com/office/powerpoint/2010/main" val="4202910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75AA-2237-416D-8F1D-B397A3B43130}" type="slidenum">
              <a:rPr lang="en-US" smtClean="0"/>
              <a:t>7</a:t>
            </a:fld>
            <a:endParaRPr lang="en-US"/>
          </a:p>
        </p:txBody>
      </p:sp>
    </p:spTree>
    <p:extLst>
      <p:ext uri="{BB962C8B-B14F-4D97-AF65-F5344CB8AC3E}">
        <p14:creationId xmlns:p14="http://schemas.microsoft.com/office/powerpoint/2010/main" val="3742766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75AA-2237-416D-8F1D-B397A3B43130}" type="slidenum">
              <a:rPr lang="en-US" smtClean="0"/>
              <a:t>8</a:t>
            </a:fld>
            <a:endParaRPr lang="en-US"/>
          </a:p>
        </p:txBody>
      </p:sp>
    </p:spTree>
    <p:extLst>
      <p:ext uri="{BB962C8B-B14F-4D97-AF65-F5344CB8AC3E}">
        <p14:creationId xmlns:p14="http://schemas.microsoft.com/office/powerpoint/2010/main" val="332973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8A75AA-2237-416D-8F1D-B397A3B43130}" type="slidenum">
              <a:rPr lang="en-US" smtClean="0"/>
              <a:t>9</a:t>
            </a:fld>
            <a:endParaRPr lang="en-US"/>
          </a:p>
        </p:txBody>
      </p:sp>
    </p:spTree>
    <p:extLst>
      <p:ext uri="{BB962C8B-B14F-4D97-AF65-F5344CB8AC3E}">
        <p14:creationId xmlns:p14="http://schemas.microsoft.com/office/powerpoint/2010/main" val="3030660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t>11/13/2012</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t>11/13/2012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t>11/13/2012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t>11/13/2012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dirty="0"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dirty="0"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t>11/13/2012</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Sentence Structure Practice</a:t>
            </a:r>
            <a:endParaRPr lang="en-US" dirty="0"/>
          </a:p>
        </p:txBody>
      </p:sp>
      <p:sp>
        <p:nvSpPr>
          <p:cNvPr id="3" name="Subtitle 2"/>
          <p:cNvSpPr>
            <a:spLocks noGrp="1"/>
          </p:cNvSpPr>
          <p:nvPr>
            <p:ph type="subTitle" idx="1"/>
          </p:nvPr>
        </p:nvSpPr>
        <p:spPr/>
        <p:txBody>
          <a:bodyPr/>
          <a:lstStyle/>
          <a:p>
            <a:r>
              <a:rPr lang="en-US" dirty="0" smtClean="0"/>
              <a:t>Mrs. Burhenn</a:t>
            </a:r>
            <a:endParaRPr lang="en-US" dirty="0"/>
          </a:p>
        </p:txBody>
      </p:sp>
    </p:spTree>
    <p:extLst>
      <p:ext uri="{BB962C8B-B14F-4D97-AF65-F5344CB8AC3E}">
        <p14:creationId xmlns:p14="http://schemas.microsoft.com/office/powerpoint/2010/main" val="3078878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the Type of Sentence</a:t>
            </a:r>
          </a:p>
        </p:txBody>
      </p:sp>
      <p:sp>
        <p:nvSpPr>
          <p:cNvPr id="3" name="Content Placeholder 2"/>
          <p:cNvSpPr>
            <a:spLocks noGrp="1"/>
          </p:cNvSpPr>
          <p:nvPr>
            <p:ph idx="1"/>
          </p:nvPr>
        </p:nvSpPr>
        <p:spPr/>
        <p:txBody>
          <a:bodyPr/>
          <a:lstStyle/>
          <a:p>
            <a:r>
              <a:rPr lang="en-US" sz="3600" dirty="0"/>
              <a:t>Inasmuch as Mary passes the driver's test on Friday, she will be able to drive to the beach with her friends, or if she doesn't pass the test, her parents will have to be the designated drivers.</a:t>
            </a:r>
          </a:p>
          <a:p>
            <a:endParaRPr lang="en-US" dirty="0"/>
          </a:p>
        </p:txBody>
      </p:sp>
    </p:spTree>
    <p:extLst>
      <p:ext uri="{BB962C8B-B14F-4D97-AF65-F5344CB8AC3E}">
        <p14:creationId xmlns:p14="http://schemas.microsoft.com/office/powerpoint/2010/main" val="3515766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the Type of Sentence</a:t>
            </a:r>
          </a:p>
        </p:txBody>
      </p:sp>
      <p:sp>
        <p:nvSpPr>
          <p:cNvPr id="3" name="Content Placeholder 2"/>
          <p:cNvSpPr>
            <a:spLocks noGrp="1"/>
          </p:cNvSpPr>
          <p:nvPr>
            <p:ph idx="1"/>
          </p:nvPr>
        </p:nvSpPr>
        <p:spPr/>
        <p:txBody>
          <a:bodyPr/>
          <a:lstStyle/>
          <a:p>
            <a:r>
              <a:rPr lang="en-US" sz="3600" dirty="0"/>
              <a:t>Near the desk beneath a pile of papers rests the most important document of her life.</a:t>
            </a:r>
          </a:p>
          <a:p>
            <a:endParaRPr lang="en-US" dirty="0"/>
          </a:p>
        </p:txBody>
      </p:sp>
    </p:spTree>
    <p:extLst>
      <p:ext uri="{BB962C8B-B14F-4D97-AF65-F5344CB8AC3E}">
        <p14:creationId xmlns:p14="http://schemas.microsoft.com/office/powerpoint/2010/main" val="115025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Assignment</a:t>
            </a:r>
            <a:endParaRPr lang="en-US" dirty="0"/>
          </a:p>
        </p:txBody>
      </p:sp>
      <p:sp>
        <p:nvSpPr>
          <p:cNvPr id="3" name="Content Placeholder 2"/>
          <p:cNvSpPr>
            <a:spLocks noGrp="1"/>
          </p:cNvSpPr>
          <p:nvPr>
            <p:ph idx="1"/>
          </p:nvPr>
        </p:nvSpPr>
        <p:spPr/>
        <p:txBody>
          <a:bodyPr>
            <a:normAutofit/>
          </a:bodyPr>
          <a:lstStyle/>
          <a:p>
            <a:r>
              <a:rPr lang="en-US" sz="3600" dirty="0" smtClean="0"/>
              <a:t>Write a 50 word, properly punctuated sentence.</a:t>
            </a:r>
            <a:endParaRPr lang="en-US" sz="3600" dirty="0"/>
          </a:p>
        </p:txBody>
      </p:sp>
    </p:spTree>
    <p:extLst>
      <p:ext uri="{BB962C8B-B14F-4D97-AF65-F5344CB8AC3E}">
        <p14:creationId xmlns:p14="http://schemas.microsoft.com/office/powerpoint/2010/main" val="1179295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the Type of Sentence</a:t>
            </a:r>
            <a:endParaRPr lang="en-US" dirty="0"/>
          </a:p>
        </p:txBody>
      </p:sp>
      <p:sp>
        <p:nvSpPr>
          <p:cNvPr id="3" name="Content Placeholder 2"/>
          <p:cNvSpPr>
            <a:spLocks noGrp="1"/>
          </p:cNvSpPr>
          <p:nvPr>
            <p:ph idx="1"/>
          </p:nvPr>
        </p:nvSpPr>
        <p:spPr/>
        <p:txBody>
          <a:bodyPr/>
          <a:lstStyle/>
          <a:p>
            <a:r>
              <a:rPr lang="en-US" sz="3600" dirty="0"/>
              <a:t>The boxing match will take place in Las Vegas, and more than twenty thousand spectators will pay to see the fight.</a:t>
            </a:r>
          </a:p>
          <a:p>
            <a:endParaRPr lang="en-US" dirty="0"/>
          </a:p>
        </p:txBody>
      </p:sp>
    </p:spTree>
    <p:extLst>
      <p:ext uri="{BB962C8B-B14F-4D97-AF65-F5344CB8AC3E}">
        <p14:creationId xmlns:p14="http://schemas.microsoft.com/office/powerpoint/2010/main" val="1002026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the Type of Sentence</a:t>
            </a:r>
          </a:p>
        </p:txBody>
      </p:sp>
      <p:sp>
        <p:nvSpPr>
          <p:cNvPr id="3" name="Content Placeholder 2"/>
          <p:cNvSpPr>
            <a:spLocks noGrp="1"/>
          </p:cNvSpPr>
          <p:nvPr>
            <p:ph idx="1"/>
          </p:nvPr>
        </p:nvSpPr>
        <p:spPr/>
        <p:txBody>
          <a:bodyPr/>
          <a:lstStyle/>
          <a:p>
            <a:r>
              <a:rPr lang="en-US" sz="3600" dirty="0"/>
              <a:t>By the time the study was completed, they had determined that fourteen thousand students die each year due to alcohol related accidents, which is why new laws should be passed against binge drinking at college parties.</a:t>
            </a:r>
          </a:p>
          <a:p>
            <a:endParaRPr lang="en-US" dirty="0"/>
          </a:p>
        </p:txBody>
      </p:sp>
    </p:spTree>
    <p:extLst>
      <p:ext uri="{BB962C8B-B14F-4D97-AF65-F5344CB8AC3E}">
        <p14:creationId xmlns:p14="http://schemas.microsoft.com/office/powerpoint/2010/main" val="1262942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the Type of Sentence</a:t>
            </a:r>
          </a:p>
        </p:txBody>
      </p:sp>
      <p:sp>
        <p:nvSpPr>
          <p:cNvPr id="3" name="Content Placeholder 2"/>
          <p:cNvSpPr>
            <a:spLocks noGrp="1"/>
          </p:cNvSpPr>
          <p:nvPr>
            <p:ph idx="1"/>
          </p:nvPr>
        </p:nvSpPr>
        <p:spPr/>
        <p:txBody>
          <a:bodyPr/>
          <a:lstStyle/>
          <a:p>
            <a:r>
              <a:rPr lang="en-US" sz="3600" dirty="0"/>
              <a:t>Billy will be a guest on the David Lettermen Show provided he gets back from his trip to Europe by Thursday.</a:t>
            </a:r>
          </a:p>
          <a:p>
            <a:endParaRPr lang="en-US" dirty="0"/>
          </a:p>
        </p:txBody>
      </p:sp>
    </p:spTree>
    <p:extLst>
      <p:ext uri="{BB962C8B-B14F-4D97-AF65-F5344CB8AC3E}">
        <p14:creationId xmlns:p14="http://schemas.microsoft.com/office/powerpoint/2010/main" val="514950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the Type of Sentence</a:t>
            </a:r>
          </a:p>
        </p:txBody>
      </p:sp>
      <p:sp>
        <p:nvSpPr>
          <p:cNvPr id="3" name="Content Placeholder 2"/>
          <p:cNvSpPr>
            <a:spLocks noGrp="1"/>
          </p:cNvSpPr>
          <p:nvPr>
            <p:ph idx="1"/>
          </p:nvPr>
        </p:nvSpPr>
        <p:spPr/>
        <p:txBody>
          <a:bodyPr/>
          <a:lstStyle/>
          <a:p>
            <a:r>
              <a:rPr lang="en-US" sz="3600" dirty="0"/>
              <a:t>Steven Jones, whose boss suggested that he retire , has decided to continue working, but he will not work at his boss's company.</a:t>
            </a:r>
          </a:p>
          <a:p>
            <a:endParaRPr lang="en-US" dirty="0"/>
          </a:p>
        </p:txBody>
      </p:sp>
    </p:spTree>
    <p:extLst>
      <p:ext uri="{BB962C8B-B14F-4D97-AF65-F5344CB8AC3E}">
        <p14:creationId xmlns:p14="http://schemas.microsoft.com/office/powerpoint/2010/main" val="4260050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the Type of Sentence</a:t>
            </a:r>
          </a:p>
        </p:txBody>
      </p:sp>
      <p:sp>
        <p:nvSpPr>
          <p:cNvPr id="3" name="Content Placeholder 2"/>
          <p:cNvSpPr>
            <a:spLocks noGrp="1"/>
          </p:cNvSpPr>
          <p:nvPr>
            <p:ph idx="1"/>
          </p:nvPr>
        </p:nvSpPr>
        <p:spPr/>
        <p:txBody>
          <a:bodyPr/>
          <a:lstStyle/>
          <a:p>
            <a:r>
              <a:rPr lang="en-US" sz="3600" dirty="0"/>
              <a:t>If I had known that there were police officers monitoring the speed of traffic on Interstate 15, I would have driven within the speed limit.</a:t>
            </a:r>
          </a:p>
          <a:p>
            <a:endParaRPr lang="en-US" dirty="0"/>
          </a:p>
        </p:txBody>
      </p:sp>
    </p:spTree>
    <p:extLst>
      <p:ext uri="{BB962C8B-B14F-4D97-AF65-F5344CB8AC3E}">
        <p14:creationId xmlns:p14="http://schemas.microsoft.com/office/powerpoint/2010/main" val="2818979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the Type of Sentence</a:t>
            </a:r>
          </a:p>
        </p:txBody>
      </p:sp>
      <p:sp>
        <p:nvSpPr>
          <p:cNvPr id="3" name="Content Placeholder 2"/>
          <p:cNvSpPr>
            <a:spLocks noGrp="1"/>
          </p:cNvSpPr>
          <p:nvPr>
            <p:ph idx="1"/>
          </p:nvPr>
        </p:nvSpPr>
        <p:spPr/>
        <p:txBody>
          <a:bodyPr/>
          <a:lstStyle/>
          <a:p>
            <a:r>
              <a:rPr lang="en-US" sz="3600" dirty="0"/>
              <a:t>The cities of Newport, Huntington, and Laguna Beaches are situated along the coast of California.</a:t>
            </a:r>
          </a:p>
          <a:p>
            <a:endParaRPr lang="en-US" dirty="0"/>
          </a:p>
        </p:txBody>
      </p:sp>
    </p:spTree>
    <p:extLst>
      <p:ext uri="{BB962C8B-B14F-4D97-AF65-F5344CB8AC3E}">
        <p14:creationId xmlns:p14="http://schemas.microsoft.com/office/powerpoint/2010/main" val="1446544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the Type of Sentence</a:t>
            </a:r>
          </a:p>
        </p:txBody>
      </p:sp>
      <p:sp>
        <p:nvSpPr>
          <p:cNvPr id="3" name="Content Placeholder 2"/>
          <p:cNvSpPr>
            <a:spLocks noGrp="1"/>
          </p:cNvSpPr>
          <p:nvPr>
            <p:ph idx="1"/>
          </p:nvPr>
        </p:nvSpPr>
        <p:spPr/>
        <p:txBody>
          <a:bodyPr/>
          <a:lstStyle/>
          <a:p>
            <a:r>
              <a:rPr lang="en-US" sz="3600" dirty="0"/>
              <a:t>It was a really hot day, so Jane and her family decided to go to the beach.</a:t>
            </a:r>
          </a:p>
          <a:p>
            <a:endParaRPr lang="en-US" dirty="0"/>
          </a:p>
        </p:txBody>
      </p:sp>
    </p:spTree>
    <p:extLst>
      <p:ext uri="{BB962C8B-B14F-4D97-AF65-F5344CB8AC3E}">
        <p14:creationId xmlns:p14="http://schemas.microsoft.com/office/powerpoint/2010/main" val="997393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the Type of Sentence</a:t>
            </a:r>
          </a:p>
        </p:txBody>
      </p:sp>
      <p:sp>
        <p:nvSpPr>
          <p:cNvPr id="3" name="Content Placeholder 2"/>
          <p:cNvSpPr>
            <a:spLocks noGrp="1"/>
          </p:cNvSpPr>
          <p:nvPr>
            <p:ph idx="1"/>
          </p:nvPr>
        </p:nvSpPr>
        <p:spPr/>
        <p:txBody>
          <a:bodyPr/>
          <a:lstStyle/>
          <a:p>
            <a:r>
              <a:rPr lang="en-US" sz="3600" dirty="0"/>
              <a:t>With no plan in mind, I usually run wherever my dogs and I decide to go.</a:t>
            </a:r>
          </a:p>
          <a:p>
            <a:endParaRPr lang="en-US" dirty="0"/>
          </a:p>
        </p:txBody>
      </p:sp>
    </p:spTree>
    <p:extLst>
      <p:ext uri="{BB962C8B-B14F-4D97-AF65-F5344CB8AC3E}">
        <p14:creationId xmlns:p14="http://schemas.microsoft.com/office/powerpoint/2010/main" val="30109696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ditio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499</TotalTime>
  <Words>329</Words>
  <Application>Microsoft Office PowerPoint</Application>
  <PresentationFormat>On-screen Show (4:3)</PresentationFormat>
  <Paragraphs>36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Tradition</vt:lpstr>
      <vt:lpstr>Sentence Structure Practice</vt:lpstr>
      <vt:lpstr>Identify the Type of Sentence</vt:lpstr>
      <vt:lpstr>Identify the Type of Sentence</vt:lpstr>
      <vt:lpstr>Identify the Type of Sentence</vt:lpstr>
      <vt:lpstr>Identify the Type of Sentence</vt:lpstr>
      <vt:lpstr>Identify the Type of Sentence</vt:lpstr>
      <vt:lpstr>Identify the Type of Sentence</vt:lpstr>
      <vt:lpstr>Identify the Type of Sentence</vt:lpstr>
      <vt:lpstr>Identify the Type of Sentence</vt:lpstr>
      <vt:lpstr>Identify the Type of Sentence</vt:lpstr>
      <vt:lpstr>Identify the Type of Sentence</vt:lpstr>
      <vt:lpstr>Your Assignment</vt:lpstr>
    </vt:vector>
  </TitlesOfParts>
  <Company>Union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Sentence Structure Practice</dc:title>
  <dc:creator>Kristin Burhenn</dc:creator>
  <cp:lastModifiedBy>Union Public School System</cp:lastModifiedBy>
  <cp:revision>9</cp:revision>
  <cp:lastPrinted>2012-11-13T13:50:01Z</cp:lastPrinted>
  <dcterms:created xsi:type="dcterms:W3CDTF">2012-11-13T01:41:16Z</dcterms:created>
  <dcterms:modified xsi:type="dcterms:W3CDTF">2012-11-13T21:48:32Z</dcterms:modified>
</cp:coreProperties>
</file>