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1" r:id="rId4"/>
    <p:sldId id="258" r:id="rId5"/>
    <p:sldId id="272" r:id="rId6"/>
    <p:sldId id="262" r:id="rId7"/>
    <p:sldId id="259" r:id="rId8"/>
    <p:sldId id="271" r:id="rId9"/>
    <p:sldId id="263" r:id="rId10"/>
    <p:sldId id="260" r:id="rId11"/>
    <p:sldId id="270" r:id="rId12"/>
    <p:sldId id="264" r:id="rId13"/>
    <p:sldId id="265" r:id="rId14"/>
    <p:sldId id="26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3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3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6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9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7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0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9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5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4C19-9C88-4980-A6F4-19F2103CA1DB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1FCA-370F-40EB-A5D4-9D12F5E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6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Tuesday, January 29</a:t>
            </a:r>
            <a:br>
              <a:rPr lang="en-US" dirty="0" smtClean="0"/>
            </a:br>
            <a:r>
              <a:rPr lang="en-US" dirty="0" smtClean="0"/>
              <a:t>Write the </a:t>
            </a:r>
            <a:r>
              <a:rPr lang="en-US" smtClean="0"/>
              <a:t>answer only.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No smoking and drinking is/are allowed.</a:t>
            </a:r>
          </a:p>
          <a:p>
            <a:pPr marL="514350" indent="-514350">
              <a:buAutoNum type="arabicPeriod"/>
            </a:pPr>
            <a:r>
              <a:rPr lang="en-US" dirty="0" smtClean="0"/>
              <a:t>Smoking and drinking is/are not allowed.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man and woman has/have the right to vote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Every student has/have a phone.</a:t>
            </a:r>
          </a:p>
          <a:p>
            <a:pPr marL="514350" indent="-514350">
              <a:buAutoNum type="arabicPeriod"/>
            </a:pPr>
            <a:r>
              <a:rPr lang="en-US" dirty="0" smtClean="0"/>
              <a:t>No teacher like/likes texting in class.</a:t>
            </a:r>
          </a:p>
        </p:txBody>
      </p:sp>
    </p:spTree>
    <p:extLst>
      <p:ext uri="{BB962C8B-B14F-4D97-AF65-F5344CB8AC3E}">
        <p14:creationId xmlns:p14="http://schemas.microsoft.com/office/powerpoint/2010/main" val="32109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February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faculty is/are involved with the school.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faculty take/takes their classes seriously.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committee has/have two weeks to respond.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committee has/have their information packets already.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mock trial team was/were happy with their presentations to the judges.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95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February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faculty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involved with the school.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faculty take/takes their classes seriously.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committee </a:t>
            </a:r>
            <a:r>
              <a:rPr lang="en-US" dirty="0" smtClean="0">
                <a:solidFill>
                  <a:srgbClr val="FF0000"/>
                </a:solidFill>
              </a:rPr>
              <a:t>has</a:t>
            </a:r>
            <a:r>
              <a:rPr lang="en-US" dirty="0" smtClean="0"/>
              <a:t>/have two weeks to respond.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committee has/</a:t>
            </a:r>
            <a:r>
              <a:rPr lang="en-US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 their information packets already.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mock trial team was/</a:t>
            </a:r>
            <a:r>
              <a:rPr lang="en-US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happy with their presentations to the judges.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63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Collective nouns like herd, senate, class, crowd, etc. usually take a singular verb form.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dirty="0" smtClean="0"/>
              <a:t>When the group acts as one, the verb is singular.</a:t>
            </a:r>
          </a:p>
          <a:p>
            <a:r>
              <a:rPr lang="en-US" dirty="0" smtClean="0"/>
              <a:t>The jury agree/agrees on a guilty verdict.</a:t>
            </a:r>
          </a:p>
          <a:p>
            <a:r>
              <a:rPr lang="en-US" dirty="0" smtClean="0"/>
              <a:t>The class take/takes its first exam today.</a:t>
            </a:r>
          </a:p>
          <a:p>
            <a:pPr marL="0" indent="0">
              <a:buNone/>
            </a:pPr>
            <a:r>
              <a:rPr lang="en-US" dirty="0" smtClean="0"/>
              <a:t>When the members of the group are acting as individuals, the verb is plural.</a:t>
            </a:r>
          </a:p>
          <a:p>
            <a:r>
              <a:rPr lang="en-US" dirty="0" smtClean="0"/>
              <a:t>Our staff work/works hard to meet their deadlines.</a:t>
            </a:r>
          </a:p>
          <a:p>
            <a:r>
              <a:rPr lang="en-US" dirty="0" smtClean="0"/>
              <a:t>Our staff work/works hard.</a:t>
            </a:r>
          </a:p>
        </p:txBody>
      </p:sp>
    </p:spTree>
    <p:extLst>
      <p:ext uri="{BB962C8B-B14F-4D97-AF65-F5344CB8AC3E}">
        <p14:creationId xmlns:p14="http://schemas.microsoft.com/office/powerpoint/2010/main" val="32656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Monday, February 4</a:t>
            </a:r>
            <a:br>
              <a:rPr lang="en-US" dirty="0" smtClean="0"/>
            </a:br>
            <a:r>
              <a:rPr lang="en-US" dirty="0" smtClean="0"/>
              <a:t>Write only the answers.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i="1" dirty="0" smtClean="0"/>
              <a:t>The Hunger Games</a:t>
            </a:r>
            <a:r>
              <a:rPr lang="en-US" dirty="0" smtClean="0"/>
              <a:t> is/are a best-selling series.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The Lord of the Rings</a:t>
            </a:r>
            <a:r>
              <a:rPr lang="en-US" dirty="0" smtClean="0"/>
              <a:t> is/are too long. </a:t>
            </a:r>
            <a:endParaRPr lang="en-US" b="1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Star Wars</a:t>
            </a:r>
            <a:r>
              <a:rPr lang="en-US" dirty="0" smtClean="0"/>
              <a:t> is/are the first in a trilogy.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Last of the Mohicans</a:t>
            </a:r>
            <a:r>
              <a:rPr lang="en-US" dirty="0" smtClean="0"/>
              <a:t> was/were one of my favorite movies.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</a:t>
            </a:r>
            <a:r>
              <a:rPr lang="en-US" i="1" dirty="0" err="1" smtClean="0"/>
              <a:t>Incredibles</a:t>
            </a:r>
            <a:r>
              <a:rPr lang="en-US" dirty="0" smtClean="0"/>
              <a:t> is/are Disney’s best movie ever.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46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Monday, February 4</a:t>
            </a:r>
            <a:br>
              <a:rPr lang="en-US" dirty="0" smtClean="0"/>
            </a:br>
            <a:r>
              <a:rPr lang="en-US" dirty="0" smtClean="0"/>
              <a:t>Write only the answers.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i="1" dirty="0" smtClean="0"/>
              <a:t>The Hunger Games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a best-selling series.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The Lord of the Rings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too long. </a:t>
            </a:r>
            <a:endParaRPr lang="en-US" b="1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Star Wars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the first in a trilogy.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Last of the Mohicans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/were one of my favorite movies.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</a:t>
            </a:r>
            <a:r>
              <a:rPr lang="en-US" i="1" dirty="0" err="1" smtClean="0"/>
              <a:t>Incredibles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Disney’s best movie ever.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10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Titles of books, movies, novels, etc. are treated as singular and take singular verbs.</a:t>
            </a:r>
            <a:endParaRPr lang="en-US" dirty="0" smtClean="0"/>
          </a:p>
          <a:p>
            <a:r>
              <a:rPr lang="en-US" b="1" i="1" dirty="0" smtClean="0"/>
              <a:t>The Burbs</a:t>
            </a:r>
            <a:r>
              <a:rPr lang="en-US" b="1" dirty="0" smtClean="0"/>
              <a:t> </a:t>
            </a:r>
            <a:r>
              <a:rPr lang="en-US" u="sng" dirty="0" smtClean="0"/>
              <a:t>is</a:t>
            </a:r>
            <a:r>
              <a:rPr lang="en-US" dirty="0" smtClean="0"/>
              <a:t> a movie starring Tom Hanks.</a:t>
            </a:r>
          </a:p>
          <a:p>
            <a:r>
              <a:rPr lang="en-US" b="1" i="1" dirty="0" smtClean="0"/>
              <a:t>Cold Mountain</a:t>
            </a:r>
            <a:r>
              <a:rPr lang="en-US" b="1" dirty="0" smtClean="0"/>
              <a:t> </a:t>
            </a:r>
            <a:r>
              <a:rPr lang="en-US" u="sng" dirty="0" smtClean="0"/>
              <a:t>is</a:t>
            </a:r>
            <a:r>
              <a:rPr lang="en-US" dirty="0" smtClean="0"/>
              <a:t> a good book and movie. </a:t>
            </a:r>
          </a:p>
          <a:p>
            <a:r>
              <a:rPr lang="en-US" b="1" i="1" dirty="0" err="1" smtClean="0"/>
              <a:t>Uglies</a:t>
            </a:r>
            <a:r>
              <a:rPr lang="en-US" i="1" dirty="0"/>
              <a:t> </a:t>
            </a:r>
            <a:r>
              <a:rPr lang="en-US" u="sng" dirty="0" smtClean="0"/>
              <a:t>was</a:t>
            </a:r>
            <a:r>
              <a:rPr lang="en-US" dirty="0" smtClean="0"/>
              <a:t> made into a movie.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003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Tuesday, January 29</a:t>
            </a:r>
            <a:br>
              <a:rPr lang="en-US" dirty="0" smtClean="0"/>
            </a:br>
            <a:r>
              <a:rPr lang="en-US" dirty="0" smtClean="0"/>
              <a:t>Write the </a:t>
            </a:r>
            <a:r>
              <a:rPr lang="en-US" smtClean="0"/>
              <a:t>answer only.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No smoking and drinking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allowed.</a:t>
            </a:r>
          </a:p>
          <a:p>
            <a:pPr marL="514350" indent="-514350">
              <a:buAutoNum type="arabicPeriod"/>
            </a:pPr>
            <a:r>
              <a:rPr lang="en-US" dirty="0" smtClean="0"/>
              <a:t>Smoking and drinking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not allowed.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man and woman </a:t>
            </a:r>
            <a:r>
              <a:rPr lang="en-US" dirty="0" smtClean="0">
                <a:solidFill>
                  <a:srgbClr val="FF0000"/>
                </a:solidFill>
              </a:rPr>
              <a:t>has</a:t>
            </a:r>
            <a:r>
              <a:rPr lang="en-US" dirty="0" smtClean="0"/>
              <a:t>/have the right to vote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Every student </a:t>
            </a:r>
            <a:r>
              <a:rPr lang="en-US" dirty="0" smtClean="0">
                <a:solidFill>
                  <a:srgbClr val="FF0000"/>
                </a:solidFill>
              </a:rPr>
              <a:t>has</a:t>
            </a:r>
            <a:r>
              <a:rPr lang="en-US" dirty="0" smtClean="0"/>
              <a:t>/have a phone.</a:t>
            </a:r>
          </a:p>
          <a:p>
            <a:pPr marL="514350" indent="-514350">
              <a:buAutoNum type="arabicPeriod"/>
            </a:pPr>
            <a:r>
              <a:rPr lang="en-US" dirty="0" smtClean="0"/>
              <a:t>No teacher like/</a:t>
            </a:r>
            <a:r>
              <a:rPr lang="en-US" dirty="0" smtClean="0">
                <a:solidFill>
                  <a:srgbClr val="FF0000"/>
                </a:solidFill>
              </a:rPr>
              <a:t>likes</a:t>
            </a:r>
            <a:r>
              <a:rPr lang="en-US" dirty="0" smtClean="0"/>
              <a:t> texting in class.</a:t>
            </a:r>
          </a:p>
        </p:txBody>
      </p:sp>
    </p:spTree>
    <p:extLst>
      <p:ext uri="{BB962C8B-B14F-4D97-AF65-F5344CB8AC3E}">
        <p14:creationId xmlns:p14="http://schemas.microsoft.com/office/powerpoint/2010/main" val="86647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words </a:t>
            </a:r>
            <a:r>
              <a:rPr lang="en-US" i="1" dirty="0" smtClean="0"/>
              <a:t>each, every</a:t>
            </a:r>
            <a:r>
              <a:rPr lang="en-US" dirty="0" smtClean="0"/>
              <a:t>, or </a:t>
            </a:r>
            <a:r>
              <a:rPr lang="en-US" i="1" dirty="0" smtClean="0"/>
              <a:t> no </a:t>
            </a:r>
            <a:r>
              <a:rPr lang="en-US" dirty="0" smtClean="0"/>
              <a:t>come before the subject, the verb is singular.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</a:t>
            </a:r>
            <a:r>
              <a:rPr lang="en-US" i="1" dirty="0" smtClean="0"/>
              <a:t>smoking and drinking </a:t>
            </a:r>
            <a:r>
              <a:rPr lang="en-US" b="1" dirty="0" smtClean="0"/>
              <a:t>is</a:t>
            </a:r>
            <a:r>
              <a:rPr lang="en-US" dirty="0" smtClean="0"/>
              <a:t> allowed.  </a:t>
            </a:r>
          </a:p>
          <a:p>
            <a:r>
              <a:rPr lang="en-US" b="1" dirty="0" smtClean="0"/>
              <a:t>Every</a:t>
            </a:r>
            <a:r>
              <a:rPr lang="en-US" dirty="0" smtClean="0"/>
              <a:t> </a:t>
            </a:r>
            <a:r>
              <a:rPr lang="en-US" i="1" dirty="0" smtClean="0"/>
              <a:t>man and woman </a:t>
            </a:r>
            <a:r>
              <a:rPr lang="en-US" b="1" dirty="0" smtClean="0"/>
              <a:t>is</a:t>
            </a:r>
            <a:r>
              <a:rPr lang="en-US" dirty="0" smtClean="0"/>
              <a:t> required to check in.</a:t>
            </a:r>
          </a:p>
          <a:p>
            <a:pPr marL="0" indent="0">
              <a:buNone/>
            </a:pPr>
            <a:r>
              <a:rPr lang="en-US" dirty="0" smtClean="0"/>
              <a:t>You try:</a:t>
            </a:r>
          </a:p>
          <a:p>
            <a:r>
              <a:rPr lang="en-US" dirty="0" smtClean="0"/>
              <a:t>Each barber has/have his own tools.</a:t>
            </a:r>
          </a:p>
          <a:p>
            <a:r>
              <a:rPr lang="en-US" dirty="0" smtClean="0"/>
              <a:t>Every school has/have a mascot.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Wednesday, January 30</a:t>
            </a:r>
            <a:br>
              <a:rPr lang="en-US" dirty="0" smtClean="0"/>
            </a:br>
            <a:r>
              <a:rPr lang="en-US" dirty="0" smtClean="0"/>
              <a:t>Write only the answer.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Four quarts of oil were/was required to get the car running.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Five kilometers is/are too far for me to run.</a:t>
            </a:r>
          </a:p>
          <a:p>
            <a:pPr marL="514350" indent="-514350">
              <a:buAutoNum type="arabicPeriod"/>
            </a:pPr>
            <a:r>
              <a:rPr lang="en-US" dirty="0" smtClean="0"/>
              <a:t>Six months is/are not enough time.</a:t>
            </a:r>
          </a:p>
          <a:p>
            <a:pPr marL="514350" indent="-514350">
              <a:buAutoNum type="arabicPeriod"/>
            </a:pPr>
            <a:r>
              <a:rPr lang="en-US" dirty="0" smtClean="0"/>
              <a:t>Five thousand dollars is/are not enough money.</a:t>
            </a:r>
          </a:p>
          <a:p>
            <a:pPr marL="514350" indent="-514350">
              <a:buAutoNum type="arabicPeriod"/>
            </a:pPr>
            <a:r>
              <a:rPr lang="en-US" dirty="0" smtClean="0"/>
              <a:t>Ham and eggs is/are my favorite meal.</a:t>
            </a:r>
          </a:p>
          <a:p>
            <a:pPr marL="514350" indent="-514350">
              <a:buAutoNum type="arabicPeriod"/>
            </a:pPr>
            <a:r>
              <a:rPr lang="en-US" dirty="0" smtClean="0"/>
              <a:t>Peanut butter and jelly is/are my favorite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Wednesday, January 30</a:t>
            </a:r>
            <a:br>
              <a:rPr lang="en-US" dirty="0" smtClean="0"/>
            </a:br>
            <a:r>
              <a:rPr lang="en-US" dirty="0" smtClean="0"/>
              <a:t>Write only the answer.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Four quarts of oil were/</a:t>
            </a:r>
            <a:r>
              <a:rPr lang="en-US" dirty="0" smtClean="0">
                <a:solidFill>
                  <a:srgbClr val="FF0000"/>
                </a:solidFill>
              </a:rPr>
              <a:t>was </a:t>
            </a:r>
            <a:r>
              <a:rPr lang="en-US" dirty="0" smtClean="0"/>
              <a:t>required to get the car running.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Five kilometers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too far for me to run.</a:t>
            </a:r>
          </a:p>
          <a:p>
            <a:pPr marL="514350" indent="-514350">
              <a:buAutoNum type="arabicPeriod"/>
            </a:pPr>
            <a:r>
              <a:rPr lang="en-US" dirty="0" smtClean="0"/>
              <a:t>Six months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not enough time.</a:t>
            </a:r>
          </a:p>
          <a:p>
            <a:pPr marL="514350" indent="-514350">
              <a:buAutoNum type="arabicPeriod"/>
            </a:pPr>
            <a:r>
              <a:rPr lang="en-US" dirty="0" smtClean="0"/>
              <a:t>Five thousand dollars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not enough money.</a:t>
            </a:r>
          </a:p>
          <a:p>
            <a:pPr marL="514350" indent="-514350">
              <a:buAutoNum type="arabicPeriod"/>
            </a:pPr>
            <a:r>
              <a:rPr lang="en-US" dirty="0" smtClean="0"/>
              <a:t>Ham and eggs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my favorite meal.</a:t>
            </a:r>
          </a:p>
          <a:p>
            <a:pPr marL="514350" indent="-514350">
              <a:buAutoNum type="arabicPeriod"/>
            </a:pPr>
            <a:r>
              <a:rPr lang="en-US" dirty="0" smtClean="0"/>
              <a:t>Peanut butter and jelly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/are my favorite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Subjects that stand for definable units of money, measurement, time, organization, food and medical problems always take singular verbs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i="1" dirty="0" smtClean="0"/>
              <a:t>Four quarts</a:t>
            </a:r>
            <a:r>
              <a:rPr lang="en-US" dirty="0" smtClean="0"/>
              <a:t> of oil </a:t>
            </a:r>
            <a:r>
              <a:rPr lang="en-US" b="1" dirty="0" smtClean="0"/>
              <a:t>was</a:t>
            </a:r>
            <a:r>
              <a:rPr lang="en-US" dirty="0" smtClean="0"/>
              <a:t> required to get the car running.</a:t>
            </a:r>
            <a:endParaRPr lang="en-US" dirty="0"/>
          </a:p>
          <a:p>
            <a:r>
              <a:rPr lang="en-US" i="1" dirty="0" smtClean="0"/>
              <a:t>Bread and butter </a:t>
            </a:r>
            <a:r>
              <a:rPr lang="en-US" b="1" dirty="0" smtClean="0"/>
              <a:t>is</a:t>
            </a:r>
            <a:r>
              <a:rPr lang="en-US" dirty="0" smtClean="0"/>
              <a:t> delicious.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Thursday, January 31</a:t>
            </a:r>
            <a:br>
              <a:rPr lang="en-US" dirty="0" smtClean="0"/>
            </a:br>
            <a:r>
              <a:rPr lang="en-US" dirty="0" smtClean="0"/>
              <a:t>Write only the answers.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Neither Bill nor the others is/are going to the movies.</a:t>
            </a:r>
          </a:p>
          <a:p>
            <a:pPr marL="514350" indent="-514350">
              <a:buAutoNum type="arabicPeriod"/>
            </a:pPr>
            <a:r>
              <a:rPr lang="en-US" dirty="0" smtClean="0"/>
              <a:t>Either the dog or the cats has/have torn up the couch.</a:t>
            </a:r>
          </a:p>
          <a:p>
            <a:pPr marL="514350" indent="-514350">
              <a:buAutoNum type="arabicPeriod"/>
            </a:pPr>
            <a:r>
              <a:rPr lang="en-US" dirty="0" smtClean="0"/>
              <a:t>Television and books is/are my favorite pastimes.</a:t>
            </a:r>
          </a:p>
          <a:p>
            <a:pPr marL="514350" indent="-514350">
              <a:buAutoNum type="arabicPeriod"/>
            </a:pPr>
            <a:r>
              <a:rPr lang="en-US" dirty="0" smtClean="0"/>
              <a:t>Neither the zookeeper nor the police was/were able to capture the animal.</a:t>
            </a:r>
          </a:p>
          <a:p>
            <a:pPr marL="514350" indent="-514350">
              <a:buAutoNum type="arabicPeriod"/>
            </a:pPr>
            <a:r>
              <a:rPr lang="en-US" dirty="0" smtClean="0"/>
              <a:t>Neither the police nor the zookeeper was/were able to capture the animal.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Thursday, January 31</a:t>
            </a:r>
            <a:br>
              <a:rPr lang="en-US" dirty="0" smtClean="0"/>
            </a:br>
            <a:r>
              <a:rPr lang="en-US" dirty="0" smtClean="0"/>
              <a:t>Write only the answers.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Neither Bill nor the others is/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going to the movies.</a:t>
            </a:r>
          </a:p>
          <a:p>
            <a:pPr marL="514350" indent="-514350">
              <a:buAutoNum type="arabicPeriod"/>
            </a:pPr>
            <a:r>
              <a:rPr lang="en-US" dirty="0" smtClean="0"/>
              <a:t>Either the dog or the cats has/</a:t>
            </a:r>
            <a:r>
              <a:rPr lang="en-US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 torn up the couch.</a:t>
            </a:r>
          </a:p>
          <a:p>
            <a:pPr marL="514350" indent="-514350">
              <a:buAutoNum type="arabicPeriod"/>
            </a:pPr>
            <a:r>
              <a:rPr lang="en-US" dirty="0" smtClean="0"/>
              <a:t>Television and books is/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my favorite pastimes.</a:t>
            </a:r>
          </a:p>
          <a:p>
            <a:pPr marL="514350" indent="-514350">
              <a:buAutoNum type="arabicPeriod"/>
            </a:pPr>
            <a:r>
              <a:rPr lang="en-US" dirty="0" smtClean="0"/>
              <a:t>Neither the zookeeper nor the police was/</a:t>
            </a:r>
            <a:r>
              <a:rPr lang="en-US" dirty="0" smtClean="0">
                <a:solidFill>
                  <a:srgbClr val="FF0000"/>
                </a:solidFill>
              </a:rPr>
              <a:t>were</a:t>
            </a:r>
            <a:r>
              <a:rPr lang="en-US" dirty="0" smtClean="0"/>
              <a:t> able to capture the animal.</a:t>
            </a:r>
          </a:p>
          <a:p>
            <a:pPr marL="514350" indent="-514350">
              <a:buAutoNum type="arabicPeriod"/>
            </a:pPr>
            <a:r>
              <a:rPr lang="en-US" dirty="0" smtClean="0"/>
              <a:t>Neither the police nor the zookeeper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/were able to capture the animal.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one subject is singular and one plural and the words are connected by the words </a:t>
            </a:r>
            <a:r>
              <a:rPr lang="en-US" i="1" dirty="0" smtClean="0"/>
              <a:t>or, nor, neither/nor, either/or</a:t>
            </a:r>
            <a:r>
              <a:rPr lang="en-US" dirty="0" smtClean="0"/>
              <a:t>, or </a:t>
            </a:r>
            <a:r>
              <a:rPr lang="en-US" i="1" dirty="0" smtClean="0"/>
              <a:t>not only/but also, </a:t>
            </a:r>
            <a:r>
              <a:rPr lang="en-US" b="1" dirty="0" smtClean="0"/>
              <a:t>use the verb form of the subject that is nearest the verb.</a:t>
            </a:r>
          </a:p>
          <a:p>
            <a:r>
              <a:rPr lang="en-US" dirty="0" smtClean="0"/>
              <a:t>Do your </a:t>
            </a:r>
            <a:r>
              <a:rPr lang="en-US" i="1" dirty="0" smtClean="0"/>
              <a:t>sisters or your girlfriend</a:t>
            </a:r>
            <a:r>
              <a:rPr lang="en-US" dirty="0" smtClean="0"/>
              <a:t> </a:t>
            </a:r>
            <a:r>
              <a:rPr lang="en-US" b="1" dirty="0" smtClean="0"/>
              <a:t>want</a:t>
            </a:r>
            <a:r>
              <a:rPr lang="en-US" dirty="0" smtClean="0"/>
              <a:t> any pizza?</a:t>
            </a:r>
          </a:p>
          <a:p>
            <a:r>
              <a:rPr lang="en-US" dirty="0" smtClean="0"/>
              <a:t>Note: if you think your sentence sounds awkward, rearrange it so that it sounds comfortable to you.  Switch the subjects. People find it sounds more natural to put the plural subject last.</a:t>
            </a:r>
          </a:p>
          <a:p>
            <a:r>
              <a:rPr lang="en-US" dirty="0" smtClean="0"/>
              <a:t>Either the cats or the dog wants outside.</a:t>
            </a:r>
          </a:p>
          <a:p>
            <a:r>
              <a:rPr lang="en-US" dirty="0" smtClean="0"/>
              <a:t>Either the dog or the cats want outside.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0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5162</TotalTime>
  <Words>842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Tuesday, January 29 Write the answer only.</vt:lpstr>
      <vt:lpstr>Tuesday, January 29 Write the answer only.</vt:lpstr>
      <vt:lpstr>Rule</vt:lpstr>
      <vt:lpstr>Wednesday, January 30 Write only the answer.</vt:lpstr>
      <vt:lpstr>Wednesday, January 30 Write only the answer.</vt:lpstr>
      <vt:lpstr>Rule</vt:lpstr>
      <vt:lpstr>Thursday, January 31 Write only the answers.</vt:lpstr>
      <vt:lpstr>Thursday, January 31 Write only the answers.</vt:lpstr>
      <vt:lpstr>Rule</vt:lpstr>
      <vt:lpstr>Friday, February 1</vt:lpstr>
      <vt:lpstr>Friday, February 1</vt:lpstr>
      <vt:lpstr>Rule</vt:lpstr>
      <vt:lpstr>Monday, February 4 Write only the answers.</vt:lpstr>
      <vt:lpstr>Monday, February 4 Write only the answers.</vt:lpstr>
      <vt:lpstr>Rule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Union Public School System</dc:creator>
  <cp:lastModifiedBy>Union Public School System</cp:lastModifiedBy>
  <cp:revision>18</cp:revision>
  <dcterms:created xsi:type="dcterms:W3CDTF">2013-01-25T19:13:13Z</dcterms:created>
  <dcterms:modified xsi:type="dcterms:W3CDTF">2013-02-04T17:18:56Z</dcterms:modified>
</cp:coreProperties>
</file>