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47DFA9-7DC0-4897-9B24-6718C127A0EB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5A823E-C422-40A7-A2F8-750A1D60E34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6480048" cy="2301240"/>
          </a:xfrm>
        </p:spPr>
        <p:txBody>
          <a:bodyPr/>
          <a:lstStyle/>
          <a:p>
            <a:r>
              <a:rPr lang="en-US" dirty="0" smtClean="0">
                <a:solidFill>
                  <a:srgbClr val="F86B14"/>
                </a:solidFill>
              </a:rPr>
              <a:t>The Parts of Speech </a:t>
            </a:r>
            <a:endParaRPr lang="en-US" dirty="0">
              <a:solidFill>
                <a:srgbClr val="F86B1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066800"/>
            <a:ext cx="6480048" cy="1752600"/>
          </a:xfrm>
        </p:spPr>
        <p:txBody>
          <a:bodyPr/>
          <a:lstStyle/>
          <a:p>
            <a:r>
              <a:rPr lang="en-US" dirty="0" smtClean="0"/>
              <a:t>Mrs. Burhenn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7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Subordinating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will introduce a dependent clause.</a:t>
            </a:r>
          </a:p>
          <a:p>
            <a:r>
              <a:rPr lang="en-US" dirty="0" smtClean="0"/>
              <a:t>Since</a:t>
            </a:r>
          </a:p>
          <a:p>
            <a:r>
              <a:rPr lang="en-US" dirty="0" smtClean="0"/>
              <a:t>If</a:t>
            </a:r>
          </a:p>
          <a:p>
            <a:r>
              <a:rPr lang="en-US" dirty="0" smtClean="0"/>
              <a:t>Although</a:t>
            </a:r>
          </a:p>
          <a:p>
            <a:r>
              <a:rPr lang="en-US" dirty="0" smtClean="0"/>
              <a:t>Because</a:t>
            </a:r>
          </a:p>
          <a:p>
            <a:r>
              <a:rPr lang="en-US" dirty="0" smtClean="0"/>
              <a:t>Even though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Whenever</a:t>
            </a:r>
          </a:p>
          <a:p>
            <a:r>
              <a:rPr lang="en-US" dirty="0" smtClean="0"/>
              <a:t>While</a:t>
            </a:r>
          </a:p>
          <a:p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933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Interjections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Function: </a:t>
            </a:r>
            <a:r>
              <a:rPr lang="en-US" dirty="0" smtClean="0"/>
              <a:t>short exclamation, sometimes inserted into a sentence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Example words: </a:t>
            </a:r>
            <a:r>
              <a:rPr lang="en-US" dirty="0" smtClean="0"/>
              <a:t>oh!, ouch!, hi!, well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Example sentence: </a:t>
            </a:r>
            <a:r>
              <a:rPr lang="en-US" b="1" dirty="0" smtClean="0">
                <a:solidFill>
                  <a:srgbClr val="F86B14"/>
                </a:solidFill>
              </a:rPr>
              <a:t>Ouch!</a:t>
            </a:r>
            <a:r>
              <a:rPr lang="en-US" dirty="0" smtClean="0"/>
              <a:t> That hurts! </a:t>
            </a:r>
            <a:r>
              <a:rPr lang="en-US" b="1" dirty="0" smtClean="0">
                <a:solidFill>
                  <a:srgbClr val="F86B14"/>
                </a:solidFill>
              </a:rPr>
              <a:t>Hi!</a:t>
            </a:r>
            <a:r>
              <a:rPr lang="en-US" dirty="0" smtClean="0"/>
              <a:t> How are you? </a:t>
            </a:r>
            <a:r>
              <a:rPr lang="en-US" b="1" dirty="0" smtClean="0">
                <a:solidFill>
                  <a:srgbClr val="F86B14"/>
                </a:solidFill>
              </a:rPr>
              <a:t>Well</a:t>
            </a:r>
            <a:r>
              <a:rPr lang="en-US" dirty="0" smtClean="0"/>
              <a:t>, I don't know.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Function: </a:t>
            </a:r>
            <a:r>
              <a:rPr lang="en-US" dirty="0" smtClean="0"/>
              <a:t>person, place, thing, or idea 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Example words:</a:t>
            </a:r>
            <a:r>
              <a:rPr lang="en-US" dirty="0" smtClean="0"/>
              <a:t> pen, dog, work, music, town, London, teacher, John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Example sentence: </a:t>
            </a:r>
            <a:r>
              <a:rPr lang="en-US" dirty="0" smtClean="0"/>
              <a:t>This is my </a:t>
            </a:r>
            <a:r>
              <a:rPr lang="en-US" b="1" dirty="0" smtClean="0">
                <a:solidFill>
                  <a:srgbClr val="F86B14"/>
                </a:solidFill>
              </a:rPr>
              <a:t>dog</a:t>
            </a:r>
            <a:r>
              <a:rPr lang="en-US" dirty="0" smtClean="0"/>
              <a:t>. He lives in my </a:t>
            </a:r>
            <a:r>
              <a:rPr lang="en-US" b="1" dirty="0" smtClean="0">
                <a:solidFill>
                  <a:srgbClr val="F86B14"/>
                </a:solidFill>
              </a:rPr>
              <a:t>house</a:t>
            </a:r>
            <a:r>
              <a:rPr lang="en-US" dirty="0" smtClean="0"/>
              <a:t>. We live in </a:t>
            </a:r>
            <a:r>
              <a:rPr lang="en-US" b="1" dirty="0" smtClean="0">
                <a:solidFill>
                  <a:srgbClr val="F86B14"/>
                </a:solidFill>
              </a:rPr>
              <a:t>Tulsa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1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</a:t>
            </a:r>
            <a:r>
              <a:rPr lang="en-US" dirty="0" smtClean="0"/>
              <a:t>: action or state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Example words</a:t>
            </a:r>
            <a:r>
              <a:rPr lang="en-US" dirty="0" smtClean="0"/>
              <a:t>: (to) be, have, do, like, work, sing, can, must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Example sentence</a:t>
            </a:r>
            <a:r>
              <a:rPr lang="en-US" dirty="0" smtClean="0"/>
              <a:t>: Facebook </a:t>
            </a:r>
            <a:r>
              <a:rPr lang="en-US" b="1" dirty="0" smtClean="0">
                <a:solidFill>
                  <a:srgbClr val="F86B14"/>
                </a:solidFill>
              </a:rPr>
              <a:t>is</a:t>
            </a:r>
            <a:r>
              <a:rPr lang="en-US" dirty="0" smtClean="0"/>
              <a:t> a web site. I </a:t>
            </a:r>
            <a:r>
              <a:rPr lang="en-US" b="1" dirty="0" smtClean="0">
                <a:solidFill>
                  <a:srgbClr val="F86B14"/>
                </a:solidFill>
              </a:rPr>
              <a:t>like</a:t>
            </a:r>
            <a:r>
              <a:rPr lang="en-US" dirty="0" smtClean="0"/>
              <a:t> Facebook.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5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Function: </a:t>
            </a:r>
            <a:r>
              <a:rPr lang="en-US" dirty="0" smtClean="0"/>
              <a:t>describes a noun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Example words: </a:t>
            </a:r>
            <a:r>
              <a:rPr lang="en-US" dirty="0" smtClean="0"/>
              <a:t>a/an, the, 2, some, good, big, red, well, interesting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Example sentence: </a:t>
            </a:r>
            <a:r>
              <a:rPr lang="en-US" dirty="0" smtClean="0"/>
              <a:t>I have </a:t>
            </a:r>
            <a:r>
              <a:rPr lang="en-US" b="1" dirty="0" smtClean="0">
                <a:solidFill>
                  <a:srgbClr val="F86B14"/>
                </a:solidFill>
              </a:rPr>
              <a:t>two</a:t>
            </a:r>
            <a:r>
              <a:rPr lang="en-US" dirty="0" smtClean="0"/>
              <a:t> dogs. My dogs are </a:t>
            </a:r>
            <a:r>
              <a:rPr lang="en-US" b="1" dirty="0" smtClean="0">
                <a:solidFill>
                  <a:srgbClr val="F86B14"/>
                </a:solidFill>
              </a:rPr>
              <a:t>big</a:t>
            </a:r>
            <a:r>
              <a:rPr lang="en-US" dirty="0" smtClean="0"/>
              <a:t>. I like </a:t>
            </a:r>
            <a:r>
              <a:rPr lang="en-US" b="1" dirty="0" smtClean="0">
                <a:solidFill>
                  <a:srgbClr val="F86B14"/>
                </a:solidFill>
              </a:rPr>
              <a:t>big</a:t>
            </a:r>
            <a:r>
              <a:rPr lang="en-US" dirty="0" smtClean="0"/>
              <a:t> dogs.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8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Function: </a:t>
            </a:r>
            <a:r>
              <a:rPr lang="en-US" dirty="0" smtClean="0"/>
              <a:t>describes a verb, adjective or adverb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Example words: </a:t>
            </a:r>
            <a:r>
              <a:rPr lang="en-US" dirty="0" smtClean="0"/>
              <a:t>quickly, silently, well, badly, very, really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Example sentence: </a:t>
            </a:r>
            <a:r>
              <a:rPr lang="en-US" dirty="0" smtClean="0"/>
              <a:t>My dog eats </a:t>
            </a:r>
            <a:r>
              <a:rPr lang="en-US" b="1" dirty="0" smtClean="0">
                <a:solidFill>
                  <a:srgbClr val="F86B14"/>
                </a:solidFill>
              </a:rPr>
              <a:t>quickly</a:t>
            </a:r>
            <a:r>
              <a:rPr lang="en-US" dirty="0" smtClean="0"/>
              <a:t>. When he is </a:t>
            </a:r>
            <a:r>
              <a:rPr lang="en-US" b="1" dirty="0" smtClean="0">
                <a:solidFill>
                  <a:srgbClr val="F86B14"/>
                </a:solidFill>
              </a:rPr>
              <a:t>very</a:t>
            </a:r>
            <a:r>
              <a:rPr lang="en-US" dirty="0" smtClean="0"/>
              <a:t> hungry, he eats really </a:t>
            </a:r>
            <a:r>
              <a:rPr lang="en-US" b="1" dirty="0" smtClean="0">
                <a:solidFill>
                  <a:srgbClr val="F86B14"/>
                </a:solidFill>
              </a:rPr>
              <a:t>quickly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Function: </a:t>
            </a:r>
            <a:r>
              <a:rPr lang="en-US" dirty="0" smtClean="0"/>
              <a:t>replaces a noun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Example words: </a:t>
            </a:r>
            <a:r>
              <a:rPr lang="en-US" dirty="0" smtClean="0"/>
              <a:t>I, you, he, she, some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Example sentence: </a:t>
            </a:r>
            <a:r>
              <a:rPr lang="en-US" dirty="0" smtClean="0"/>
              <a:t>Tara is Indian. </a:t>
            </a:r>
            <a:r>
              <a:rPr lang="en-US" b="1" dirty="0" smtClean="0">
                <a:solidFill>
                  <a:srgbClr val="F86B14"/>
                </a:solidFill>
              </a:rPr>
              <a:t>She</a:t>
            </a:r>
            <a:r>
              <a:rPr lang="en-US" dirty="0" smtClean="0"/>
              <a:t> is beautiful.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9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Function: </a:t>
            </a:r>
            <a:r>
              <a:rPr lang="en-US" dirty="0" smtClean="0"/>
              <a:t>links a noun to another word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Example words: </a:t>
            </a:r>
            <a:r>
              <a:rPr lang="en-US" dirty="0" smtClean="0"/>
              <a:t>to, at, after, on, but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Example sentence: </a:t>
            </a:r>
            <a:r>
              <a:rPr lang="en-US" dirty="0" smtClean="0"/>
              <a:t>We went </a:t>
            </a:r>
            <a:r>
              <a:rPr lang="en-US" b="1" dirty="0" smtClean="0">
                <a:solidFill>
                  <a:srgbClr val="F86B14"/>
                </a:solidFill>
              </a:rPr>
              <a:t>to</a:t>
            </a:r>
            <a:r>
              <a:rPr lang="en-US" dirty="0" smtClean="0"/>
              <a:t> school </a:t>
            </a:r>
            <a:r>
              <a:rPr lang="en-US" b="1" dirty="0" smtClean="0">
                <a:solidFill>
                  <a:srgbClr val="F86B14"/>
                </a:solidFill>
              </a:rPr>
              <a:t>on</a:t>
            </a:r>
            <a:r>
              <a:rPr lang="en-US" dirty="0" smtClean="0"/>
              <a:t> Monday.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6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Function: </a:t>
            </a:r>
            <a:r>
              <a:rPr lang="en-US" dirty="0" smtClean="0"/>
              <a:t>joins clauses or sentences or words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Example words: </a:t>
            </a:r>
            <a:r>
              <a:rPr lang="en-US" dirty="0" smtClean="0"/>
              <a:t>and, but, when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Example sentence: </a:t>
            </a:r>
            <a:r>
              <a:rPr lang="en-US" dirty="0" smtClean="0"/>
              <a:t>I like dogs </a:t>
            </a:r>
            <a:r>
              <a:rPr lang="en-US" b="1" dirty="0" smtClean="0">
                <a:solidFill>
                  <a:srgbClr val="F86B14"/>
                </a:solidFill>
              </a:rPr>
              <a:t>and</a:t>
            </a:r>
            <a:r>
              <a:rPr lang="en-US" dirty="0" smtClean="0"/>
              <a:t> I like cats. I like cats </a:t>
            </a:r>
            <a:r>
              <a:rPr lang="en-US" b="1" dirty="0" smtClean="0">
                <a:solidFill>
                  <a:srgbClr val="F86B14"/>
                </a:solidFill>
              </a:rPr>
              <a:t>and</a:t>
            </a:r>
            <a:r>
              <a:rPr lang="en-US" dirty="0" smtClean="0"/>
              <a:t> dogs. I like dogs </a:t>
            </a:r>
            <a:r>
              <a:rPr lang="en-US" b="1" dirty="0" smtClean="0">
                <a:solidFill>
                  <a:srgbClr val="F86B14"/>
                </a:solidFill>
              </a:rPr>
              <a:t>but</a:t>
            </a:r>
            <a:r>
              <a:rPr lang="en-US" dirty="0" smtClean="0"/>
              <a:t> I don't like cats.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0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known as the </a:t>
            </a:r>
            <a:r>
              <a:rPr lang="en-US" dirty="0" smtClean="0">
                <a:solidFill>
                  <a:srgbClr val="0070C0"/>
                </a:solidFill>
              </a:rPr>
              <a:t>FANBOYS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-For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-And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-Nor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-But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</a:t>
            </a:r>
            <a:r>
              <a:rPr lang="en-US" dirty="0" smtClean="0"/>
              <a:t>-Or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</a:t>
            </a:r>
            <a:r>
              <a:rPr lang="en-US" dirty="0" smtClean="0"/>
              <a:t>-Yet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-So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86193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</TotalTime>
  <Words>360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The Parts of Speech </vt:lpstr>
      <vt:lpstr>Noun </vt:lpstr>
      <vt:lpstr>Verb </vt:lpstr>
      <vt:lpstr>Adjective </vt:lpstr>
      <vt:lpstr>Adverb</vt:lpstr>
      <vt:lpstr>Pronoun </vt:lpstr>
      <vt:lpstr>Preposition </vt:lpstr>
      <vt:lpstr>Conjunctions </vt:lpstr>
      <vt:lpstr>Coordinating Conjunctions</vt:lpstr>
      <vt:lpstr>Subordinating Conjunctions</vt:lpstr>
      <vt:lpstr>Interjections 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Parts of Speech</dc:title>
  <dc:creator>Union Public School System</dc:creator>
  <cp:lastModifiedBy>Union Public School System</cp:lastModifiedBy>
  <cp:revision>11</cp:revision>
  <dcterms:created xsi:type="dcterms:W3CDTF">2012-08-17T14:14:30Z</dcterms:created>
  <dcterms:modified xsi:type="dcterms:W3CDTF">2012-08-20T21:20:57Z</dcterms:modified>
</cp:coreProperties>
</file>