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96880F-6D27-49C2-912F-22E51136F70E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83B319-2ED6-4064-B0AA-A2B408B8E34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TPCASTT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9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TPCASTT?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an anagram to analyze poetry, much like DIDLS is an anagram to analyze tone.</a:t>
            </a:r>
          </a:p>
          <a:p>
            <a:r>
              <a:rPr lang="en-US" dirty="0" smtClean="0"/>
              <a:t>You will use this (and DIDLS) in your AP classes, so the more practice the better!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Paraphrase</a:t>
            </a:r>
          </a:p>
          <a:p>
            <a:r>
              <a:rPr lang="en-US" dirty="0" smtClean="0"/>
              <a:t>Connotation</a:t>
            </a:r>
          </a:p>
          <a:p>
            <a:r>
              <a:rPr lang="en-US" dirty="0" smtClean="0"/>
              <a:t>Attitude</a:t>
            </a:r>
          </a:p>
          <a:p>
            <a:r>
              <a:rPr lang="en-US" dirty="0" smtClean="0"/>
              <a:t>Shift</a:t>
            </a:r>
          </a:p>
          <a:p>
            <a:r>
              <a:rPr lang="en-US" dirty="0" smtClean="0"/>
              <a:t>Title revisited</a:t>
            </a:r>
          </a:p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9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thing’s first. Read the title, and think what the poem might be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1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try to read deeply into the poem, you must first look at the literal meaning.</a:t>
            </a:r>
          </a:p>
          <a:p>
            <a:r>
              <a:rPr lang="en-US" dirty="0" smtClean="0"/>
              <a:t>Break the poem up into manageable chunks and paraphrase each chunk.</a:t>
            </a:r>
          </a:p>
          <a:p>
            <a:r>
              <a:rPr lang="en-US" dirty="0" smtClean="0"/>
              <a:t>This is not a summary; this is writing the poem in your own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20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where you begin to look beyond the surface.</a:t>
            </a:r>
          </a:p>
          <a:p>
            <a:r>
              <a:rPr lang="en-US" dirty="0" smtClean="0"/>
              <a:t>Look for poetic devices such as imagery, metaphors, personification, symbolism, diction, point of view, sound devices</a:t>
            </a:r>
          </a:p>
          <a:p>
            <a:r>
              <a:rPr lang="en-US" dirty="0" smtClean="0"/>
              <a:t>It is not necessary to identify all poetic devices, but make sure the ones you do identify support any conclusions made about the poem.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author’s or speaker’s tone in the poem is important.</a:t>
            </a:r>
          </a:p>
          <a:p>
            <a:r>
              <a:rPr lang="en-US" dirty="0" smtClean="0"/>
              <a:t>Remember: To misunderstand tone is to misunderstand meaning.</a:t>
            </a:r>
          </a:p>
          <a:p>
            <a:r>
              <a:rPr lang="en-US" dirty="0" smtClean="0"/>
              <a:t>Remember DIDLS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8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poetry will have a shift, much like the poet’s realization of understanding of an experience</a:t>
            </a:r>
          </a:p>
          <a:p>
            <a:r>
              <a:rPr lang="en-US" dirty="0" smtClean="0"/>
              <a:t>Watch for the following cues:</a:t>
            </a:r>
          </a:p>
          <a:p>
            <a:r>
              <a:rPr lang="en-US" dirty="0" smtClean="0"/>
              <a:t>Words such as: but, yet, however, etc.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 smtClean="0"/>
              <a:t>Stanza divisions</a:t>
            </a:r>
          </a:p>
          <a:p>
            <a:r>
              <a:rPr lang="en-US" dirty="0" smtClean="0"/>
              <a:t>Changes in stanza or line length, diction, sound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6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looked at the poem on a deeper level, look at the title again. Does it hold a different meaning than it once did?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59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poem saying about the overall human experience, motivation, or condition?</a:t>
            </a:r>
          </a:p>
          <a:p>
            <a:r>
              <a:rPr lang="en-US" dirty="0" smtClean="0"/>
              <a:t>What idea does the poet want you to take with you?</a:t>
            </a:r>
            <a:endParaRPr lang="en-US" dirty="0"/>
          </a:p>
          <a:p>
            <a:r>
              <a:rPr lang="en-US" dirty="0" smtClean="0"/>
              <a:t>A theme cannot be stated in one word; it is a not just a subject, but a theory or idea about that subject.</a:t>
            </a:r>
          </a:p>
        </p:txBody>
      </p:sp>
    </p:spTree>
    <p:extLst>
      <p:ext uri="{BB962C8B-B14F-4D97-AF65-F5344CB8AC3E}">
        <p14:creationId xmlns:p14="http://schemas.microsoft.com/office/powerpoint/2010/main" val="3628817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341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TPCASTT</vt:lpstr>
      <vt:lpstr>What is TPCASTT?</vt:lpstr>
      <vt:lpstr>Title</vt:lpstr>
      <vt:lpstr>Paraphrase</vt:lpstr>
      <vt:lpstr>Connotation</vt:lpstr>
      <vt:lpstr>Attitude</vt:lpstr>
      <vt:lpstr>Shift</vt:lpstr>
      <vt:lpstr>Title Revisited</vt:lpstr>
      <vt:lpstr>Theme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TPCASTT</dc:title>
  <dc:creator>Union Public School System</dc:creator>
  <cp:lastModifiedBy>Union Public School System</cp:lastModifiedBy>
  <cp:revision>3</cp:revision>
  <dcterms:created xsi:type="dcterms:W3CDTF">2012-10-22T13:53:26Z</dcterms:created>
  <dcterms:modified xsi:type="dcterms:W3CDTF">2012-10-22T14:05:10Z</dcterms:modified>
</cp:coreProperties>
</file>